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1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7FAB2B-5C15-4C98-AC96-AA04CA12DCE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AAEE9EB-D907-4DA4-AEDF-CDB287A1E591}">
      <dgm:prSet/>
      <dgm:spPr/>
      <dgm:t>
        <a:bodyPr/>
        <a:lstStyle/>
        <a:p>
          <a:r>
            <a:rPr lang="de-DE"/>
            <a:t>Robotersteuerung: ROS</a:t>
          </a:r>
          <a:endParaRPr lang="en-US"/>
        </a:p>
      </dgm:t>
    </dgm:pt>
    <dgm:pt modelId="{1ADA9663-062F-4466-A11B-1A5B65DB196B}" type="parTrans" cxnId="{62F317E7-7719-4952-AFD7-A75D60C4514C}">
      <dgm:prSet/>
      <dgm:spPr/>
      <dgm:t>
        <a:bodyPr/>
        <a:lstStyle/>
        <a:p>
          <a:endParaRPr lang="en-US"/>
        </a:p>
      </dgm:t>
    </dgm:pt>
    <dgm:pt modelId="{BEAB5707-E8F1-491F-9F6A-B79BED1DC203}" type="sibTrans" cxnId="{62F317E7-7719-4952-AFD7-A75D60C4514C}">
      <dgm:prSet/>
      <dgm:spPr/>
      <dgm:t>
        <a:bodyPr/>
        <a:lstStyle/>
        <a:p>
          <a:endParaRPr lang="en-US"/>
        </a:p>
      </dgm:t>
    </dgm:pt>
    <dgm:pt modelId="{EBD87978-14E8-4362-ABCB-E7B9A3AC6CE2}">
      <dgm:prSet/>
      <dgm:spPr/>
      <dgm:t>
        <a:bodyPr/>
        <a:lstStyle/>
        <a:p>
          <a:r>
            <a:rPr lang="de-DE"/>
            <a:t>Entwicklungsumgebung: Unity</a:t>
          </a:r>
          <a:endParaRPr lang="en-US"/>
        </a:p>
      </dgm:t>
    </dgm:pt>
    <dgm:pt modelId="{0187E28C-5186-4EE7-A97E-807C7A7CA74D}" type="parTrans" cxnId="{ED34BAC7-B91C-45A3-90ED-213559BF8D1F}">
      <dgm:prSet/>
      <dgm:spPr/>
      <dgm:t>
        <a:bodyPr/>
        <a:lstStyle/>
        <a:p>
          <a:endParaRPr lang="en-US"/>
        </a:p>
      </dgm:t>
    </dgm:pt>
    <dgm:pt modelId="{EADC0C20-6725-44E9-911D-663CC125F678}" type="sibTrans" cxnId="{ED34BAC7-B91C-45A3-90ED-213559BF8D1F}">
      <dgm:prSet/>
      <dgm:spPr/>
      <dgm:t>
        <a:bodyPr/>
        <a:lstStyle/>
        <a:p>
          <a:endParaRPr lang="en-US"/>
        </a:p>
      </dgm:t>
    </dgm:pt>
    <dgm:pt modelId="{F2107263-1785-4465-BD48-B0B70FADF2F5}">
      <dgm:prSet/>
      <dgm:spPr/>
      <dgm:t>
        <a:bodyPr/>
        <a:lstStyle/>
        <a:p>
          <a:r>
            <a:rPr lang="de-DE"/>
            <a:t>VR-Brille: Metaquest3</a:t>
          </a:r>
          <a:endParaRPr lang="en-US"/>
        </a:p>
      </dgm:t>
    </dgm:pt>
    <dgm:pt modelId="{3C6F1AE5-024B-40A4-BBB8-7D0EC90F9C61}" type="parTrans" cxnId="{EF868BEA-657E-402E-A008-0557C1F75024}">
      <dgm:prSet/>
      <dgm:spPr/>
      <dgm:t>
        <a:bodyPr/>
        <a:lstStyle/>
        <a:p>
          <a:endParaRPr lang="en-US"/>
        </a:p>
      </dgm:t>
    </dgm:pt>
    <dgm:pt modelId="{502924DF-397B-4FAF-B956-7FF9040A4AFE}" type="sibTrans" cxnId="{EF868BEA-657E-402E-A008-0557C1F75024}">
      <dgm:prSet/>
      <dgm:spPr/>
      <dgm:t>
        <a:bodyPr/>
        <a:lstStyle/>
        <a:p>
          <a:endParaRPr lang="en-US"/>
        </a:p>
      </dgm:t>
    </dgm:pt>
    <dgm:pt modelId="{BC1FE1E0-C504-438B-A179-69BD84DAFCB2}" type="pres">
      <dgm:prSet presAssocID="{737FAB2B-5C15-4C98-AC96-AA04CA12DCE6}" presName="linear" presStyleCnt="0">
        <dgm:presLayoutVars>
          <dgm:animLvl val="lvl"/>
          <dgm:resizeHandles val="exact"/>
        </dgm:presLayoutVars>
      </dgm:prSet>
      <dgm:spPr/>
    </dgm:pt>
    <dgm:pt modelId="{D63132B9-1C67-476E-8790-638F9C12D7AA}" type="pres">
      <dgm:prSet presAssocID="{9AAEE9EB-D907-4DA4-AEDF-CDB287A1E59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EB681D2-AC34-472E-BBAA-5726A40AAF8A}" type="pres">
      <dgm:prSet presAssocID="{BEAB5707-E8F1-491F-9F6A-B79BED1DC203}" presName="spacer" presStyleCnt="0"/>
      <dgm:spPr/>
    </dgm:pt>
    <dgm:pt modelId="{5C5C0462-B382-4111-B8C2-AABB1623C0DE}" type="pres">
      <dgm:prSet presAssocID="{EBD87978-14E8-4362-ABCB-E7B9A3AC6CE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3B022EA-A60D-42DD-ADEA-7BF7E3FC1AF5}" type="pres">
      <dgm:prSet presAssocID="{EADC0C20-6725-44E9-911D-663CC125F678}" presName="spacer" presStyleCnt="0"/>
      <dgm:spPr/>
    </dgm:pt>
    <dgm:pt modelId="{CA1D6795-929D-4A3B-9254-9F2A2D300C97}" type="pres">
      <dgm:prSet presAssocID="{F2107263-1785-4465-BD48-B0B70FADF2F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55F0417-8620-4CBB-B198-228651FE1411}" type="presOf" srcId="{EBD87978-14E8-4362-ABCB-E7B9A3AC6CE2}" destId="{5C5C0462-B382-4111-B8C2-AABB1623C0DE}" srcOrd="0" destOrd="0" presId="urn:microsoft.com/office/officeart/2005/8/layout/vList2"/>
    <dgm:cxn modelId="{674D7D6D-D864-4F91-BF15-8EC154ACD6A8}" type="presOf" srcId="{9AAEE9EB-D907-4DA4-AEDF-CDB287A1E591}" destId="{D63132B9-1C67-476E-8790-638F9C12D7AA}" srcOrd="0" destOrd="0" presId="urn:microsoft.com/office/officeart/2005/8/layout/vList2"/>
    <dgm:cxn modelId="{4FF626B6-D27E-4584-A45C-0CB93C1E3E46}" type="presOf" srcId="{737FAB2B-5C15-4C98-AC96-AA04CA12DCE6}" destId="{BC1FE1E0-C504-438B-A179-69BD84DAFCB2}" srcOrd="0" destOrd="0" presId="urn:microsoft.com/office/officeart/2005/8/layout/vList2"/>
    <dgm:cxn modelId="{ED34BAC7-B91C-45A3-90ED-213559BF8D1F}" srcId="{737FAB2B-5C15-4C98-AC96-AA04CA12DCE6}" destId="{EBD87978-14E8-4362-ABCB-E7B9A3AC6CE2}" srcOrd="1" destOrd="0" parTransId="{0187E28C-5186-4EE7-A97E-807C7A7CA74D}" sibTransId="{EADC0C20-6725-44E9-911D-663CC125F678}"/>
    <dgm:cxn modelId="{664011E6-1672-4751-9AF7-DAC12C5C391C}" type="presOf" srcId="{F2107263-1785-4465-BD48-B0B70FADF2F5}" destId="{CA1D6795-929D-4A3B-9254-9F2A2D300C97}" srcOrd="0" destOrd="0" presId="urn:microsoft.com/office/officeart/2005/8/layout/vList2"/>
    <dgm:cxn modelId="{62F317E7-7719-4952-AFD7-A75D60C4514C}" srcId="{737FAB2B-5C15-4C98-AC96-AA04CA12DCE6}" destId="{9AAEE9EB-D907-4DA4-AEDF-CDB287A1E591}" srcOrd="0" destOrd="0" parTransId="{1ADA9663-062F-4466-A11B-1A5B65DB196B}" sibTransId="{BEAB5707-E8F1-491F-9F6A-B79BED1DC203}"/>
    <dgm:cxn modelId="{EF868BEA-657E-402E-A008-0557C1F75024}" srcId="{737FAB2B-5C15-4C98-AC96-AA04CA12DCE6}" destId="{F2107263-1785-4465-BD48-B0B70FADF2F5}" srcOrd="2" destOrd="0" parTransId="{3C6F1AE5-024B-40A4-BBB8-7D0EC90F9C61}" sibTransId="{502924DF-397B-4FAF-B956-7FF9040A4AFE}"/>
    <dgm:cxn modelId="{CE3286C8-9663-4953-8506-BF89BEA73DF2}" type="presParOf" srcId="{BC1FE1E0-C504-438B-A179-69BD84DAFCB2}" destId="{D63132B9-1C67-476E-8790-638F9C12D7AA}" srcOrd="0" destOrd="0" presId="urn:microsoft.com/office/officeart/2005/8/layout/vList2"/>
    <dgm:cxn modelId="{1C3BA8A4-65FC-45C9-A7EC-065920E4B6E9}" type="presParOf" srcId="{BC1FE1E0-C504-438B-A179-69BD84DAFCB2}" destId="{3EB681D2-AC34-472E-BBAA-5726A40AAF8A}" srcOrd="1" destOrd="0" presId="urn:microsoft.com/office/officeart/2005/8/layout/vList2"/>
    <dgm:cxn modelId="{CED4CFBF-B631-4C19-93DC-B54C2D6A65F7}" type="presParOf" srcId="{BC1FE1E0-C504-438B-A179-69BD84DAFCB2}" destId="{5C5C0462-B382-4111-B8C2-AABB1623C0DE}" srcOrd="2" destOrd="0" presId="urn:microsoft.com/office/officeart/2005/8/layout/vList2"/>
    <dgm:cxn modelId="{9DEF0D5F-1F6B-47C5-9E79-70BEAD35AB2F}" type="presParOf" srcId="{BC1FE1E0-C504-438B-A179-69BD84DAFCB2}" destId="{13B022EA-A60D-42DD-ADEA-7BF7E3FC1AF5}" srcOrd="3" destOrd="0" presId="urn:microsoft.com/office/officeart/2005/8/layout/vList2"/>
    <dgm:cxn modelId="{F8A110C1-B907-4A09-9A75-651D89AE0724}" type="presParOf" srcId="{BC1FE1E0-C504-438B-A179-69BD84DAFCB2}" destId="{CA1D6795-929D-4A3B-9254-9F2A2D300C9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3132B9-1C67-476E-8790-638F9C12D7AA}">
      <dsp:nvSpPr>
        <dsp:cNvPr id="0" name=""/>
        <dsp:cNvSpPr/>
      </dsp:nvSpPr>
      <dsp:spPr>
        <a:xfrm>
          <a:off x="0" y="35473"/>
          <a:ext cx="4800600" cy="115786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/>
            <a:t>Robotersteuerung: ROS</a:t>
          </a:r>
          <a:endParaRPr lang="en-US" sz="2900" kern="1200"/>
        </a:p>
      </dsp:txBody>
      <dsp:txXfrm>
        <a:off x="56522" y="91995"/>
        <a:ext cx="4687556" cy="1044817"/>
      </dsp:txXfrm>
    </dsp:sp>
    <dsp:sp modelId="{5C5C0462-B382-4111-B8C2-AABB1623C0DE}">
      <dsp:nvSpPr>
        <dsp:cNvPr id="0" name=""/>
        <dsp:cNvSpPr/>
      </dsp:nvSpPr>
      <dsp:spPr>
        <a:xfrm>
          <a:off x="0" y="1276854"/>
          <a:ext cx="4800600" cy="115786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/>
            <a:t>Entwicklungsumgebung: Unity</a:t>
          </a:r>
          <a:endParaRPr lang="en-US" sz="2900" kern="1200"/>
        </a:p>
      </dsp:txBody>
      <dsp:txXfrm>
        <a:off x="56522" y="1333376"/>
        <a:ext cx="4687556" cy="1044817"/>
      </dsp:txXfrm>
    </dsp:sp>
    <dsp:sp modelId="{CA1D6795-929D-4A3B-9254-9F2A2D300C97}">
      <dsp:nvSpPr>
        <dsp:cNvPr id="0" name=""/>
        <dsp:cNvSpPr/>
      </dsp:nvSpPr>
      <dsp:spPr>
        <a:xfrm>
          <a:off x="0" y="2518236"/>
          <a:ext cx="4800600" cy="115786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/>
            <a:t>VR-Brille: Metaquest3</a:t>
          </a:r>
          <a:endParaRPr lang="en-US" sz="2900" kern="1200"/>
        </a:p>
      </dsp:txBody>
      <dsp:txXfrm>
        <a:off x="56522" y="2574758"/>
        <a:ext cx="4687556" cy="10448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2010AD-B3D4-4763-A4D8-B3478649C21D}" type="datetimeFigureOut">
              <a:rPr lang="de-DE" smtClean="0"/>
              <a:t>16.05.2024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DCF9DD-D5A1-464F-96DF-CD8B75E606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2550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Herzlich willkommen zur Präsentation von "Pepper VR". Heute werden wir über unsere Bemühungen berichten, Pepper, einen humanoiden Roboter, über VR zu steuern.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DCF9DD-D5A1-464F-96DF-CD8B75E6066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079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DFD967-7FBF-90C5-3873-CE1FB365C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5B4AEE-CF6A-E21B-B82C-98B4A5142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9887FF-6473-1500-851E-BD5815F05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D01243E-E8E1-1D5B-45F1-519668B8C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FA5C92-FF8B-40DE-B8C1-BAF652D3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0894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C6B225-F6EB-C80C-DA62-DF0CBE5F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3B77395-770F-FCB1-AB4D-9A9D35178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E68D4E-1A94-4DBC-A169-9B7E976CB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29DFF2-5DB9-77E1-A4AC-5BCF6562B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D25A0C-9BEC-06F1-6738-CF0065EA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6086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92CBDC9-FFA5-7644-5707-334F22817D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2E1791E-1447-8F36-8F30-F701FFC72A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A02F677-E733-5223-BC56-23764DFE5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32F63AD-E42A-CEC7-1393-DBB0115D7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5E71C1-61D1-3CDB-2C8B-8DB6BD8A7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6611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E34FCC-BEAF-9C6A-673A-0B35F42DD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2A40B8-EF40-5039-CA4F-679CC5BED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66C3EF-A840-B5D3-01A4-A1AF171AF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CF1C89B-33F2-5220-F3AB-540238BB1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2BA43F-37F1-917D-1F4E-C667842FE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388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BE12DC-2159-82CD-440A-EB23A20DD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CA4A4D-F128-2A09-5DD5-C895CBB8B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60FA80-79BA-3C62-AC1B-C63385F2F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DB4856-6CD4-E43D-F550-C5FB5CAE0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7F69CD-5511-A238-4564-E9FC961AE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8764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BE9E33-DA12-37AE-0186-2F8DF1B63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797224-112B-854D-BDED-958B47E53E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47166B4-EABD-AE04-C5C8-FD9FD64F6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1EDD84-9B7D-CB57-065F-E01E424D8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5CAC29D-B20B-8196-439A-D7A16A67A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CDF8774-B276-0FFC-1375-D4EA14584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105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B12B22-737E-1F5E-87B6-A5777BEEE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1481A9-B3D5-D4D1-E852-FF26B99EC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CCD7F4-ADB5-E296-27AA-EC4DBB2D5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634C175-55E5-DF57-0D70-8186593837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2A10F32-A72F-C1D3-3CA9-A2505B91EA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F1E6607-BB81-C822-720C-7C87CA799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A433C47-7E5E-5E40-67F8-16BBC5319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4593FE2-6006-85B2-2616-1156334F6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9508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AC6F6D-95B3-B2C3-6CC7-499BC1027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15606E4-C3EE-BFEA-5468-A38C4746F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9B06160-6289-905C-06C2-1CA018300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C038C1-0C97-9630-CEE8-2CE6F5A0D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2125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1FB4265-CE41-BD8E-5415-0DCE61E85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DC2E122-F4E4-9B0C-6612-D396C870C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7D4DD92-4B56-1E2A-3670-BF0634413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864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DD09DD-837B-507F-A1B3-3D55DFC36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9B04A-9AFB-8F4F-2785-36DE7AA71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0283379-A2DD-8D34-E373-B6B9116389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19D628C-5DE9-B06B-A1A3-693D36A6B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A530302-BA23-0899-F186-ECE831E8D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7645F57-7E0C-ECC0-9D33-5E11FB537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469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DEBE3D-82E7-8E19-F80B-F08B13CC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C725973-D0C8-6B97-DD37-430B47B062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CB86F7-6792-E4E3-1FA1-362012368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18F1A4-1035-4431-7429-085464A1F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D4B5B4D-B6D0-535F-BA42-BB4F88E0E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DCA70AB-CFBA-D224-3D8E-3C5C057F5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1302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136CB3B-43F2-94E3-A013-D19E59DE6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A571DA-AF68-DBF7-40F2-6811E9842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EFDAA4-CA3A-3DC0-6D38-FD983FD84D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84AB56-48F2-0BA2-4751-6EEE35730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67FAF3-B044-5116-94DB-889C6C1CA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84458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16A15A88-001A-4EEF-8984-D87E6435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F32159-0620-C853-EA13-D6F07A9F4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86214" y="731521"/>
            <a:ext cx="6294586" cy="4636524"/>
          </a:xfrm>
        </p:spPr>
        <p:txBody>
          <a:bodyPr>
            <a:noAutofit/>
          </a:bodyPr>
          <a:lstStyle/>
          <a:p>
            <a:pPr algn="l"/>
            <a:r>
              <a:rPr lang="de-DE" sz="5400" dirty="0">
                <a:solidFill>
                  <a:schemeClr val="bg1"/>
                </a:solidFill>
              </a:rPr>
              <a:t>Pepper VR – Teleportation eines humanoiden Roboter auf Basis der Analyse menschlicher Bewegung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968B705-65B0-BE71-AA50-2A05170749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6062" y="5816260"/>
            <a:ext cx="6128274" cy="884538"/>
          </a:xfrm>
        </p:spPr>
        <p:txBody>
          <a:bodyPr>
            <a:normAutofit/>
          </a:bodyPr>
          <a:lstStyle/>
          <a:p>
            <a:pPr algn="r"/>
            <a:r>
              <a:rPr lang="de-DE" dirty="0">
                <a:solidFill>
                  <a:schemeClr val="bg1"/>
                </a:solidFill>
              </a:rPr>
              <a:t>Präsentation von Matthias Schuhmacher und Marlene Rieder TINF21B3, TINF21B5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8E8A3E1-A031-2C40-B12C-F0F28D88BE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401"/>
          <a:stretch/>
        </p:blipFill>
        <p:spPr>
          <a:xfrm>
            <a:off x="1" y="10"/>
            <a:ext cx="4551219" cy="6857990"/>
          </a:xfrm>
          <a:custGeom>
            <a:avLst/>
            <a:gdLst/>
            <a:ahLst/>
            <a:cxnLst/>
            <a:rect l="l" t="t" r="r" b="b"/>
            <a:pathLst>
              <a:path w="4551219" h="6858000">
                <a:moveTo>
                  <a:pt x="4194211" y="6564619"/>
                </a:moveTo>
                <a:lnTo>
                  <a:pt x="4194211" y="6564620"/>
                </a:lnTo>
                <a:cubicBezTo>
                  <a:pt x="4204498" y="6575478"/>
                  <a:pt x="4210595" y="6582146"/>
                  <a:pt x="4216690" y="6588625"/>
                </a:cubicBezTo>
                <a:lnTo>
                  <a:pt x="4233312" y="6625224"/>
                </a:lnTo>
                <a:lnTo>
                  <a:pt x="4226218" y="6662539"/>
                </a:lnTo>
                <a:lnTo>
                  <a:pt x="4226217" y="6662540"/>
                </a:lnTo>
                <a:lnTo>
                  <a:pt x="4226216" y="6662543"/>
                </a:lnTo>
                <a:lnTo>
                  <a:pt x="4214767" y="6683026"/>
                </a:lnTo>
                <a:lnTo>
                  <a:pt x="4211619" y="6702975"/>
                </a:lnTo>
                <a:lnTo>
                  <a:pt x="4211619" y="6702976"/>
                </a:lnTo>
                <a:cubicBezTo>
                  <a:pt x="4212024" y="6716168"/>
                  <a:pt x="4217168" y="6729218"/>
                  <a:pt x="4225455" y="6742552"/>
                </a:cubicBezTo>
                <a:lnTo>
                  <a:pt x="4225456" y="6742554"/>
                </a:lnTo>
                <a:lnTo>
                  <a:pt x="4244933" y="6812061"/>
                </a:lnTo>
                <a:lnTo>
                  <a:pt x="4244933" y="6812063"/>
                </a:lnTo>
                <a:lnTo>
                  <a:pt x="4244933" y="6812062"/>
                </a:lnTo>
                <a:lnTo>
                  <a:pt x="4244933" y="6812061"/>
                </a:lnTo>
                <a:lnTo>
                  <a:pt x="4240159" y="6776799"/>
                </a:lnTo>
                <a:lnTo>
                  <a:pt x="4225456" y="6742554"/>
                </a:lnTo>
                <a:lnTo>
                  <a:pt x="4225455" y="6742551"/>
                </a:lnTo>
                <a:lnTo>
                  <a:pt x="4211619" y="6702975"/>
                </a:lnTo>
                <a:lnTo>
                  <a:pt x="4226216" y="6662543"/>
                </a:lnTo>
                <a:lnTo>
                  <a:pt x="4226217" y="6662541"/>
                </a:lnTo>
                <a:lnTo>
                  <a:pt x="4226218" y="6662539"/>
                </a:lnTo>
                <a:lnTo>
                  <a:pt x="4233301" y="6645551"/>
                </a:lnTo>
                <a:lnTo>
                  <a:pt x="4233312" y="6625224"/>
                </a:lnTo>
                <a:lnTo>
                  <a:pt x="4233312" y="6625223"/>
                </a:lnTo>
                <a:cubicBezTo>
                  <a:pt x="4231216" y="6611340"/>
                  <a:pt x="4225168" y="6597577"/>
                  <a:pt x="4216690" y="6588624"/>
                </a:cubicBezTo>
                <a:close/>
                <a:moveTo>
                  <a:pt x="4274532" y="6438980"/>
                </a:moveTo>
                <a:lnTo>
                  <a:pt x="4254602" y="6463839"/>
                </a:lnTo>
                <a:lnTo>
                  <a:pt x="4254600" y="6463848"/>
                </a:lnTo>
                <a:lnTo>
                  <a:pt x="4240803" y="6513011"/>
                </a:lnTo>
                <a:lnTo>
                  <a:pt x="4221998" y="6546193"/>
                </a:lnTo>
                <a:lnTo>
                  <a:pt x="4221998" y="6546194"/>
                </a:lnTo>
                <a:lnTo>
                  <a:pt x="4238336" y="6521803"/>
                </a:lnTo>
                <a:lnTo>
                  <a:pt x="4240803" y="6513011"/>
                </a:lnTo>
                <a:lnTo>
                  <a:pt x="4243614" y="6508051"/>
                </a:lnTo>
                <a:lnTo>
                  <a:pt x="4254600" y="6463848"/>
                </a:lnTo>
                <a:lnTo>
                  <a:pt x="4254602" y="6463840"/>
                </a:lnTo>
                <a:cubicBezTo>
                  <a:pt x="4257553" y="6451649"/>
                  <a:pt x="4265030" y="6444076"/>
                  <a:pt x="4274532" y="6438980"/>
                </a:cubicBezTo>
                <a:close/>
                <a:moveTo>
                  <a:pt x="4360506" y="6365203"/>
                </a:moveTo>
                <a:lnTo>
                  <a:pt x="4359224" y="6387909"/>
                </a:lnTo>
                <a:lnTo>
                  <a:pt x="4357461" y="6391548"/>
                </a:lnTo>
                <a:lnTo>
                  <a:pt x="4349806" y="6407331"/>
                </a:lnTo>
                <a:lnTo>
                  <a:pt x="4349806" y="6407332"/>
                </a:lnTo>
                <a:lnTo>
                  <a:pt x="4357461" y="6391548"/>
                </a:lnTo>
                <a:lnTo>
                  <a:pt x="4359225" y="6387909"/>
                </a:lnTo>
                <a:close/>
                <a:moveTo>
                  <a:pt x="4121437" y="4221390"/>
                </a:moveTo>
                <a:lnTo>
                  <a:pt x="4121437" y="4221391"/>
                </a:lnTo>
                <a:cubicBezTo>
                  <a:pt x="4122199" y="4232060"/>
                  <a:pt x="4122389" y="4243872"/>
                  <a:pt x="4127153" y="4253014"/>
                </a:cubicBezTo>
                <a:cubicBezTo>
                  <a:pt x="4139346" y="4277401"/>
                  <a:pt x="4154966" y="4300070"/>
                  <a:pt x="4166969" y="4324645"/>
                </a:cubicBezTo>
                <a:lnTo>
                  <a:pt x="4175923" y="4363890"/>
                </a:lnTo>
                <a:lnTo>
                  <a:pt x="4175161" y="4482003"/>
                </a:lnTo>
                <a:cubicBezTo>
                  <a:pt x="4172493" y="4546775"/>
                  <a:pt x="4171921" y="4612499"/>
                  <a:pt x="4115151" y="4659173"/>
                </a:cubicBezTo>
                <a:cubicBezTo>
                  <a:pt x="4110579" y="4662985"/>
                  <a:pt x="4107911" y="4671175"/>
                  <a:pt x="4107149" y="4677654"/>
                </a:cubicBezTo>
                <a:cubicBezTo>
                  <a:pt x="4103530" y="4707563"/>
                  <a:pt x="4103148" y="4738234"/>
                  <a:pt x="4097242" y="4767763"/>
                </a:cubicBezTo>
                <a:cubicBezTo>
                  <a:pt x="4094861" y="4779574"/>
                  <a:pt x="4094052" y="4790386"/>
                  <a:pt x="4095933" y="4800482"/>
                </a:cubicBezTo>
                <a:lnTo>
                  <a:pt x="4095933" y="4800483"/>
                </a:lnTo>
                <a:cubicBezTo>
                  <a:pt x="4097814" y="4810580"/>
                  <a:pt x="4102387" y="4819963"/>
                  <a:pt x="4110769" y="4828916"/>
                </a:cubicBezTo>
                <a:lnTo>
                  <a:pt x="4132950" y="4863342"/>
                </a:lnTo>
                <a:lnTo>
                  <a:pt x="4140479" y="4889274"/>
                </a:lnTo>
                <a:lnTo>
                  <a:pt x="4138774" y="4912167"/>
                </a:lnTo>
                <a:cubicBezTo>
                  <a:pt x="4137059" y="4919977"/>
                  <a:pt x="4136702" y="4927121"/>
                  <a:pt x="4137372" y="4933803"/>
                </a:cubicBezTo>
                <a:lnTo>
                  <a:pt x="4137372" y="4933804"/>
                </a:lnTo>
                <a:lnTo>
                  <a:pt x="4142131" y="4952672"/>
                </a:lnTo>
                <a:lnTo>
                  <a:pt x="4144924" y="4957453"/>
                </a:lnTo>
                <a:lnTo>
                  <a:pt x="4146202" y="4961455"/>
                </a:lnTo>
                <a:cubicBezTo>
                  <a:pt x="4150713" y="4970096"/>
                  <a:pt x="4156419" y="4978393"/>
                  <a:pt x="4162206" y="4987037"/>
                </a:cubicBezTo>
                <a:cubicBezTo>
                  <a:pt x="4173445" y="5003801"/>
                  <a:pt x="4187543" y="5022852"/>
                  <a:pt x="4188685" y="5041521"/>
                </a:cubicBezTo>
                <a:cubicBezTo>
                  <a:pt x="4189304" y="5052095"/>
                  <a:pt x="4192222" y="5062299"/>
                  <a:pt x="4195901" y="5072375"/>
                </a:cubicBezTo>
                <a:lnTo>
                  <a:pt x="4201805" y="5087442"/>
                </a:lnTo>
                <a:lnTo>
                  <a:pt x="4214832" y="5133219"/>
                </a:lnTo>
                <a:lnTo>
                  <a:pt x="4214833" y="5133224"/>
                </a:lnTo>
                <a:lnTo>
                  <a:pt x="4208118" y="5166112"/>
                </a:lnTo>
                <a:lnTo>
                  <a:pt x="4208118" y="5166113"/>
                </a:lnTo>
                <a:cubicBezTo>
                  <a:pt x="4207356" y="5167637"/>
                  <a:pt x="4207928" y="5169780"/>
                  <a:pt x="4208809" y="5172090"/>
                </a:cubicBezTo>
                <a:lnTo>
                  <a:pt x="4211356" y="5179067"/>
                </a:lnTo>
                <a:cubicBezTo>
                  <a:pt x="4214976" y="5196594"/>
                  <a:pt x="4215024" y="5213597"/>
                  <a:pt x="4211190" y="5229433"/>
                </a:cubicBezTo>
                <a:lnTo>
                  <a:pt x="4200644" y="5248928"/>
                </a:lnTo>
                <a:lnTo>
                  <a:pt x="4187733" y="5272795"/>
                </a:lnTo>
                <a:cubicBezTo>
                  <a:pt x="4176088" y="5285440"/>
                  <a:pt x="4168382" y="5298594"/>
                  <a:pt x="4163830" y="5312287"/>
                </a:cubicBezTo>
                <a:lnTo>
                  <a:pt x="4162774" y="5321350"/>
                </a:lnTo>
                <a:lnTo>
                  <a:pt x="4160300" y="5326162"/>
                </a:lnTo>
                <a:lnTo>
                  <a:pt x="4158854" y="5355013"/>
                </a:lnTo>
                <a:lnTo>
                  <a:pt x="4158854" y="5355014"/>
                </a:lnTo>
                <a:cubicBezTo>
                  <a:pt x="4159503" y="5364882"/>
                  <a:pt x="4161206" y="5375002"/>
                  <a:pt x="4163730" y="5385384"/>
                </a:cubicBezTo>
                <a:cubicBezTo>
                  <a:pt x="4166969" y="5398721"/>
                  <a:pt x="4169255" y="5412057"/>
                  <a:pt x="4171921" y="5425582"/>
                </a:cubicBezTo>
                <a:cubicBezTo>
                  <a:pt x="4175731" y="5443870"/>
                  <a:pt x="4179733" y="5462351"/>
                  <a:pt x="4183543" y="5480637"/>
                </a:cubicBezTo>
                <a:lnTo>
                  <a:pt x="4188067" y="5507667"/>
                </a:lnTo>
                <a:lnTo>
                  <a:pt x="4177448" y="5531691"/>
                </a:lnTo>
                <a:lnTo>
                  <a:pt x="4177447" y="5531692"/>
                </a:lnTo>
                <a:cubicBezTo>
                  <a:pt x="4170398" y="5537599"/>
                  <a:pt x="4167206" y="5542648"/>
                  <a:pt x="4167302" y="5547577"/>
                </a:cubicBezTo>
                <a:lnTo>
                  <a:pt x="4167302" y="5547578"/>
                </a:lnTo>
                <a:cubicBezTo>
                  <a:pt x="4167397" y="5552507"/>
                  <a:pt x="4170779" y="5557317"/>
                  <a:pt x="4176875" y="5562746"/>
                </a:cubicBezTo>
                <a:cubicBezTo>
                  <a:pt x="4219548" y="5600467"/>
                  <a:pt x="4246219" y="5646189"/>
                  <a:pt x="4248123" y="5704483"/>
                </a:cubicBezTo>
                <a:cubicBezTo>
                  <a:pt x="4248505" y="5716485"/>
                  <a:pt x="4251171" y="5728678"/>
                  <a:pt x="4254029" y="5740488"/>
                </a:cubicBezTo>
                <a:cubicBezTo>
                  <a:pt x="4255744" y="5747728"/>
                  <a:pt x="4257650" y="5756493"/>
                  <a:pt x="4262794" y="5760873"/>
                </a:cubicBezTo>
                <a:cubicBezTo>
                  <a:pt x="4302037" y="5794974"/>
                  <a:pt x="4329280" y="5837457"/>
                  <a:pt x="4351189" y="5883751"/>
                </a:cubicBezTo>
                <a:lnTo>
                  <a:pt x="4351191" y="5883755"/>
                </a:lnTo>
                <a:lnTo>
                  <a:pt x="4369094" y="5935945"/>
                </a:lnTo>
                <a:lnTo>
                  <a:pt x="4369096" y="5935949"/>
                </a:lnTo>
                <a:lnTo>
                  <a:pt x="4365476" y="5993289"/>
                </a:lnTo>
                <a:lnTo>
                  <a:pt x="4365475" y="5993290"/>
                </a:lnTo>
                <a:cubicBezTo>
                  <a:pt x="4364334" y="6004530"/>
                  <a:pt x="4364524" y="6017484"/>
                  <a:pt x="4358999" y="6026439"/>
                </a:cubicBezTo>
                <a:cubicBezTo>
                  <a:pt x="4341662" y="6054824"/>
                  <a:pt x="4322994" y="6082257"/>
                  <a:pt x="4302799" y="6108737"/>
                </a:cubicBezTo>
                <a:cubicBezTo>
                  <a:pt x="4294131" y="6120073"/>
                  <a:pt x="4289178" y="6126883"/>
                  <a:pt x="4289107" y="6133313"/>
                </a:cubicBezTo>
                <a:lnTo>
                  <a:pt x="4289107" y="6133314"/>
                </a:lnTo>
                <a:lnTo>
                  <a:pt x="4292807" y="6143189"/>
                </a:lnTo>
                <a:lnTo>
                  <a:pt x="4304703" y="6155599"/>
                </a:lnTo>
                <a:lnTo>
                  <a:pt x="4304706" y="6155602"/>
                </a:lnTo>
                <a:cubicBezTo>
                  <a:pt x="4326994" y="6175797"/>
                  <a:pt x="4338614" y="6200944"/>
                  <a:pt x="4343376" y="6228756"/>
                </a:cubicBezTo>
                <a:lnTo>
                  <a:pt x="4360713" y="6361539"/>
                </a:lnTo>
                <a:lnTo>
                  <a:pt x="4360713" y="6361538"/>
                </a:lnTo>
                <a:cubicBezTo>
                  <a:pt x="4357093" y="6317150"/>
                  <a:pt x="4350808" y="6272763"/>
                  <a:pt x="4343376" y="6228755"/>
                </a:cubicBezTo>
                <a:cubicBezTo>
                  <a:pt x="4338614" y="6200943"/>
                  <a:pt x="4326994" y="6175796"/>
                  <a:pt x="4304706" y="6155601"/>
                </a:cubicBezTo>
                <a:lnTo>
                  <a:pt x="4304703" y="6155599"/>
                </a:lnTo>
                <a:lnTo>
                  <a:pt x="4289107" y="6133314"/>
                </a:lnTo>
                <a:lnTo>
                  <a:pt x="4302799" y="6108738"/>
                </a:lnTo>
                <a:cubicBezTo>
                  <a:pt x="4322994" y="6082258"/>
                  <a:pt x="4341662" y="6054825"/>
                  <a:pt x="4358999" y="6026440"/>
                </a:cubicBezTo>
                <a:cubicBezTo>
                  <a:pt x="4364524" y="6017485"/>
                  <a:pt x="4364334" y="6004531"/>
                  <a:pt x="4365475" y="5993291"/>
                </a:cubicBezTo>
                <a:lnTo>
                  <a:pt x="4365476" y="5993289"/>
                </a:lnTo>
                <a:lnTo>
                  <a:pt x="4368929" y="5964476"/>
                </a:lnTo>
                <a:lnTo>
                  <a:pt x="4369096" y="5935949"/>
                </a:lnTo>
                <a:lnTo>
                  <a:pt x="4369096" y="5935948"/>
                </a:lnTo>
                <a:lnTo>
                  <a:pt x="4369094" y="5935945"/>
                </a:lnTo>
                <a:lnTo>
                  <a:pt x="4362214" y="5909350"/>
                </a:lnTo>
                <a:lnTo>
                  <a:pt x="4351191" y="5883755"/>
                </a:lnTo>
                <a:lnTo>
                  <a:pt x="4351189" y="5883750"/>
                </a:lnTo>
                <a:cubicBezTo>
                  <a:pt x="4329280" y="5837456"/>
                  <a:pt x="4302037" y="5794973"/>
                  <a:pt x="4262794" y="5760872"/>
                </a:cubicBezTo>
                <a:cubicBezTo>
                  <a:pt x="4257650" y="5756492"/>
                  <a:pt x="4255744" y="5747727"/>
                  <a:pt x="4254029" y="5740487"/>
                </a:cubicBezTo>
                <a:cubicBezTo>
                  <a:pt x="4251171" y="5728677"/>
                  <a:pt x="4248505" y="5716484"/>
                  <a:pt x="4248123" y="5704482"/>
                </a:cubicBezTo>
                <a:cubicBezTo>
                  <a:pt x="4246219" y="5646188"/>
                  <a:pt x="4219548" y="5600466"/>
                  <a:pt x="4176875" y="5562745"/>
                </a:cubicBezTo>
                <a:lnTo>
                  <a:pt x="4167302" y="5547577"/>
                </a:lnTo>
                <a:lnTo>
                  <a:pt x="4177447" y="5531693"/>
                </a:lnTo>
                <a:lnTo>
                  <a:pt x="4177448" y="5531691"/>
                </a:lnTo>
                <a:lnTo>
                  <a:pt x="4185847" y="5520421"/>
                </a:lnTo>
                <a:lnTo>
                  <a:pt x="4188067" y="5507667"/>
                </a:lnTo>
                <a:lnTo>
                  <a:pt x="4188067" y="5507666"/>
                </a:lnTo>
                <a:cubicBezTo>
                  <a:pt x="4188020" y="5498831"/>
                  <a:pt x="4185448" y="5489496"/>
                  <a:pt x="4183543" y="5480636"/>
                </a:cubicBezTo>
                <a:cubicBezTo>
                  <a:pt x="4179733" y="5462350"/>
                  <a:pt x="4175731" y="5443869"/>
                  <a:pt x="4171921" y="5425581"/>
                </a:cubicBezTo>
                <a:cubicBezTo>
                  <a:pt x="4169255" y="5412056"/>
                  <a:pt x="4166969" y="5398720"/>
                  <a:pt x="4163730" y="5385383"/>
                </a:cubicBezTo>
                <a:lnTo>
                  <a:pt x="4158854" y="5355013"/>
                </a:lnTo>
                <a:lnTo>
                  <a:pt x="4162774" y="5321350"/>
                </a:lnTo>
                <a:lnTo>
                  <a:pt x="4187733" y="5272796"/>
                </a:lnTo>
                <a:lnTo>
                  <a:pt x="4200644" y="5248928"/>
                </a:lnTo>
                <a:lnTo>
                  <a:pt x="4211191" y="5229432"/>
                </a:lnTo>
                <a:lnTo>
                  <a:pt x="4211356" y="5179067"/>
                </a:lnTo>
                <a:lnTo>
                  <a:pt x="4211356" y="5179066"/>
                </a:lnTo>
                <a:cubicBezTo>
                  <a:pt x="4210880" y="5176875"/>
                  <a:pt x="4209690" y="5174399"/>
                  <a:pt x="4208809" y="5172089"/>
                </a:cubicBezTo>
                <a:lnTo>
                  <a:pt x="4208118" y="5166113"/>
                </a:lnTo>
                <a:lnTo>
                  <a:pt x="4214833" y="5133224"/>
                </a:lnTo>
                <a:lnTo>
                  <a:pt x="4214833" y="5133223"/>
                </a:lnTo>
                <a:lnTo>
                  <a:pt x="4214832" y="5133219"/>
                </a:lnTo>
                <a:lnTo>
                  <a:pt x="4207690" y="5102460"/>
                </a:lnTo>
                <a:lnTo>
                  <a:pt x="4201805" y="5087442"/>
                </a:lnTo>
                <a:lnTo>
                  <a:pt x="4201799" y="5087422"/>
                </a:lnTo>
                <a:cubicBezTo>
                  <a:pt x="4195713" y="5072410"/>
                  <a:pt x="4189614" y="5057380"/>
                  <a:pt x="4188685" y="5041520"/>
                </a:cubicBezTo>
                <a:cubicBezTo>
                  <a:pt x="4187543" y="5022851"/>
                  <a:pt x="4173445" y="5003800"/>
                  <a:pt x="4162206" y="4987036"/>
                </a:cubicBezTo>
                <a:lnTo>
                  <a:pt x="4144924" y="4957453"/>
                </a:lnTo>
                <a:lnTo>
                  <a:pt x="4137372" y="4933804"/>
                </a:lnTo>
                <a:lnTo>
                  <a:pt x="4138774" y="4912168"/>
                </a:lnTo>
                <a:cubicBezTo>
                  <a:pt x="4140536" y="4904357"/>
                  <a:pt x="4141048" y="4896713"/>
                  <a:pt x="4140479" y="4889275"/>
                </a:cubicBezTo>
                <a:lnTo>
                  <a:pt x="4140479" y="4889274"/>
                </a:lnTo>
                <a:lnTo>
                  <a:pt x="4135701" y="4867613"/>
                </a:lnTo>
                <a:lnTo>
                  <a:pt x="4132950" y="4863342"/>
                </a:lnTo>
                <a:lnTo>
                  <a:pt x="4131200" y="4857316"/>
                </a:lnTo>
                <a:cubicBezTo>
                  <a:pt x="4126057" y="4847213"/>
                  <a:pt x="4119056" y="4837702"/>
                  <a:pt x="4110769" y="4828915"/>
                </a:cubicBezTo>
                <a:lnTo>
                  <a:pt x="4095933" y="4800482"/>
                </a:lnTo>
                <a:lnTo>
                  <a:pt x="4097242" y="4767764"/>
                </a:lnTo>
                <a:cubicBezTo>
                  <a:pt x="4103148" y="4738235"/>
                  <a:pt x="4103530" y="4707564"/>
                  <a:pt x="4107149" y="4677655"/>
                </a:cubicBezTo>
                <a:cubicBezTo>
                  <a:pt x="4107911" y="4671176"/>
                  <a:pt x="4110579" y="4662986"/>
                  <a:pt x="4115151" y="4659174"/>
                </a:cubicBezTo>
                <a:cubicBezTo>
                  <a:pt x="4171921" y="4612500"/>
                  <a:pt x="4172493" y="4546776"/>
                  <a:pt x="4175161" y="4482004"/>
                </a:cubicBezTo>
                <a:cubicBezTo>
                  <a:pt x="4176875" y="4442761"/>
                  <a:pt x="4176875" y="4403325"/>
                  <a:pt x="4175923" y="4363890"/>
                </a:cubicBezTo>
                <a:lnTo>
                  <a:pt x="4175923" y="4363889"/>
                </a:lnTo>
                <a:cubicBezTo>
                  <a:pt x="4175731" y="4350553"/>
                  <a:pt x="4172683" y="4336456"/>
                  <a:pt x="4166969" y="4324644"/>
                </a:cubicBezTo>
                <a:cubicBezTo>
                  <a:pt x="4154966" y="4300069"/>
                  <a:pt x="4139346" y="4277400"/>
                  <a:pt x="4127153" y="4253013"/>
                </a:cubicBezTo>
                <a:close/>
                <a:moveTo>
                  <a:pt x="4190328" y="2836171"/>
                </a:moveTo>
                <a:lnTo>
                  <a:pt x="4181637" y="2848792"/>
                </a:lnTo>
                <a:cubicBezTo>
                  <a:pt x="4176637" y="2865009"/>
                  <a:pt x="4170779" y="2881306"/>
                  <a:pt x="4166033" y="2897784"/>
                </a:cubicBezTo>
                <a:lnTo>
                  <a:pt x="4165004" y="2903549"/>
                </a:lnTo>
                <a:lnTo>
                  <a:pt x="4161730" y="2914327"/>
                </a:lnTo>
                <a:lnTo>
                  <a:pt x="4157099" y="2947858"/>
                </a:lnTo>
                <a:lnTo>
                  <a:pt x="4157098" y="2947861"/>
                </a:lnTo>
                <a:lnTo>
                  <a:pt x="4157098" y="2947862"/>
                </a:lnTo>
                <a:cubicBezTo>
                  <a:pt x="4156729" y="2959156"/>
                  <a:pt x="4157729" y="2970575"/>
                  <a:pt x="4160682" y="2982148"/>
                </a:cubicBezTo>
                <a:lnTo>
                  <a:pt x="4172375" y="3077401"/>
                </a:lnTo>
                <a:lnTo>
                  <a:pt x="4159920" y="3172653"/>
                </a:lnTo>
                <a:cubicBezTo>
                  <a:pt x="4134011" y="3276479"/>
                  <a:pt x="4106579" y="3380304"/>
                  <a:pt x="4112293" y="3489466"/>
                </a:cubicBezTo>
                <a:cubicBezTo>
                  <a:pt x="4113245" y="3507562"/>
                  <a:pt x="4101624" y="3529089"/>
                  <a:pt x="4090194" y="3544712"/>
                </a:cubicBezTo>
                <a:cubicBezTo>
                  <a:pt x="4079336" y="3559667"/>
                  <a:pt x="4073477" y="3566811"/>
                  <a:pt x="4072572" y="3574407"/>
                </a:cubicBezTo>
                <a:lnTo>
                  <a:pt x="4072572" y="3574408"/>
                </a:lnTo>
                <a:cubicBezTo>
                  <a:pt x="4071667" y="3582004"/>
                  <a:pt x="4075716" y="3590053"/>
                  <a:pt x="4084670" y="3606817"/>
                </a:cubicBezTo>
                <a:cubicBezTo>
                  <a:pt x="4089052" y="3614819"/>
                  <a:pt x="4091718" y="3624725"/>
                  <a:pt x="4098196" y="3630632"/>
                </a:cubicBezTo>
                <a:lnTo>
                  <a:pt x="4115925" y="3654415"/>
                </a:lnTo>
                <a:lnTo>
                  <a:pt x="4118836" y="3665923"/>
                </a:lnTo>
                <a:lnTo>
                  <a:pt x="4122437" y="3680163"/>
                </a:lnTo>
                <a:lnTo>
                  <a:pt x="4118389" y="3734836"/>
                </a:lnTo>
                <a:lnTo>
                  <a:pt x="4118389" y="3734837"/>
                </a:lnTo>
                <a:cubicBezTo>
                  <a:pt x="4117437" y="3741315"/>
                  <a:pt x="4116103" y="3749125"/>
                  <a:pt x="4118771" y="3754652"/>
                </a:cubicBezTo>
                <a:lnTo>
                  <a:pt x="4125128" y="3789775"/>
                </a:lnTo>
                <a:lnTo>
                  <a:pt x="4110197" y="3822471"/>
                </a:lnTo>
                <a:cubicBezTo>
                  <a:pt x="4103149" y="3831901"/>
                  <a:pt x="4097529" y="3842045"/>
                  <a:pt x="4095862" y="3852618"/>
                </a:cubicBezTo>
                <a:lnTo>
                  <a:pt x="4095862" y="3852619"/>
                </a:lnTo>
                <a:lnTo>
                  <a:pt x="4096642" y="3868763"/>
                </a:lnTo>
                <a:lnTo>
                  <a:pt x="4105245" y="3885336"/>
                </a:lnTo>
                <a:lnTo>
                  <a:pt x="4105245" y="3885338"/>
                </a:lnTo>
                <a:cubicBezTo>
                  <a:pt x="4114961" y="3897721"/>
                  <a:pt x="4122367" y="3910318"/>
                  <a:pt x="4127626" y="3923124"/>
                </a:cubicBezTo>
                <a:lnTo>
                  <a:pt x="4137130" y="3962159"/>
                </a:lnTo>
                <a:lnTo>
                  <a:pt x="4121438" y="4043837"/>
                </a:lnTo>
                <a:lnTo>
                  <a:pt x="4121437" y="4043838"/>
                </a:lnTo>
                <a:cubicBezTo>
                  <a:pt x="4112674" y="4063841"/>
                  <a:pt x="4107292" y="4083701"/>
                  <a:pt x="4106316" y="4103824"/>
                </a:cubicBezTo>
                <a:lnTo>
                  <a:pt x="4106316" y="4103825"/>
                </a:lnTo>
                <a:lnTo>
                  <a:pt x="4108283" y="4134255"/>
                </a:lnTo>
                <a:lnTo>
                  <a:pt x="4117627" y="4165381"/>
                </a:lnTo>
                <a:lnTo>
                  <a:pt x="4117627" y="4165383"/>
                </a:lnTo>
                <a:lnTo>
                  <a:pt x="4121532" y="4192387"/>
                </a:lnTo>
                <a:lnTo>
                  <a:pt x="4121532" y="4192386"/>
                </a:lnTo>
                <a:cubicBezTo>
                  <a:pt x="4121628" y="4182766"/>
                  <a:pt x="4121056" y="4173479"/>
                  <a:pt x="4117627" y="4165382"/>
                </a:cubicBezTo>
                <a:lnTo>
                  <a:pt x="4117627" y="4165381"/>
                </a:lnTo>
                <a:lnTo>
                  <a:pt x="4106316" y="4103825"/>
                </a:lnTo>
                <a:lnTo>
                  <a:pt x="4121437" y="4043839"/>
                </a:lnTo>
                <a:lnTo>
                  <a:pt x="4121438" y="4043837"/>
                </a:lnTo>
                <a:lnTo>
                  <a:pt x="4134740" y="4002409"/>
                </a:lnTo>
                <a:lnTo>
                  <a:pt x="4137130" y="3962159"/>
                </a:lnTo>
                <a:lnTo>
                  <a:pt x="4137130" y="3962158"/>
                </a:lnTo>
                <a:cubicBezTo>
                  <a:pt x="4134868" y="3935726"/>
                  <a:pt x="4124677" y="3910103"/>
                  <a:pt x="4105245" y="3885337"/>
                </a:cubicBezTo>
                <a:lnTo>
                  <a:pt x="4105245" y="3885336"/>
                </a:lnTo>
                <a:lnTo>
                  <a:pt x="4095862" y="3852619"/>
                </a:lnTo>
                <a:lnTo>
                  <a:pt x="4110197" y="3822472"/>
                </a:lnTo>
                <a:cubicBezTo>
                  <a:pt x="4118389" y="3811613"/>
                  <a:pt x="4123533" y="3800896"/>
                  <a:pt x="4125128" y="3789776"/>
                </a:cubicBezTo>
                <a:lnTo>
                  <a:pt x="4125128" y="3789775"/>
                </a:lnTo>
                <a:cubicBezTo>
                  <a:pt x="4126724" y="3778654"/>
                  <a:pt x="4124771" y="3767129"/>
                  <a:pt x="4118771" y="3754651"/>
                </a:cubicBezTo>
                <a:lnTo>
                  <a:pt x="4118389" y="3734837"/>
                </a:lnTo>
                <a:lnTo>
                  <a:pt x="4122437" y="3680163"/>
                </a:lnTo>
                <a:lnTo>
                  <a:pt x="4122437" y="3680162"/>
                </a:lnTo>
                <a:lnTo>
                  <a:pt x="4118836" y="3665923"/>
                </a:lnTo>
                <a:lnTo>
                  <a:pt x="4115925" y="3654415"/>
                </a:lnTo>
                <a:lnTo>
                  <a:pt x="4115925" y="3654415"/>
                </a:lnTo>
                <a:lnTo>
                  <a:pt x="4115925" y="3654415"/>
                </a:lnTo>
                <a:cubicBezTo>
                  <a:pt x="4112115" y="3646122"/>
                  <a:pt x="4106436" y="3638156"/>
                  <a:pt x="4098196" y="3630631"/>
                </a:cubicBezTo>
                <a:cubicBezTo>
                  <a:pt x="4091718" y="3624724"/>
                  <a:pt x="4089052" y="3614818"/>
                  <a:pt x="4084670" y="3606816"/>
                </a:cubicBezTo>
                <a:cubicBezTo>
                  <a:pt x="4080193" y="3598434"/>
                  <a:pt x="4076942" y="3592231"/>
                  <a:pt x="4074924" y="3587173"/>
                </a:cubicBezTo>
                <a:lnTo>
                  <a:pt x="4072572" y="3574407"/>
                </a:lnTo>
                <a:lnTo>
                  <a:pt x="4077651" y="3562320"/>
                </a:lnTo>
                <a:cubicBezTo>
                  <a:pt x="4080586" y="3557715"/>
                  <a:pt x="4084765" y="3552190"/>
                  <a:pt x="4090194" y="3544713"/>
                </a:cubicBezTo>
                <a:cubicBezTo>
                  <a:pt x="4101624" y="3529090"/>
                  <a:pt x="4113245" y="3507563"/>
                  <a:pt x="4112293" y="3489467"/>
                </a:cubicBezTo>
                <a:cubicBezTo>
                  <a:pt x="4106579" y="3380305"/>
                  <a:pt x="4134011" y="3276480"/>
                  <a:pt x="4159920" y="3172654"/>
                </a:cubicBezTo>
                <a:cubicBezTo>
                  <a:pt x="4167922" y="3140649"/>
                  <a:pt x="4172160" y="3109025"/>
                  <a:pt x="4172375" y="3077401"/>
                </a:cubicBezTo>
                <a:lnTo>
                  <a:pt x="4172375" y="3077400"/>
                </a:lnTo>
                <a:cubicBezTo>
                  <a:pt x="4172589" y="3045776"/>
                  <a:pt x="4168779" y="3014152"/>
                  <a:pt x="4160682" y="2982147"/>
                </a:cubicBezTo>
                <a:lnTo>
                  <a:pt x="4157098" y="2947862"/>
                </a:lnTo>
                <a:lnTo>
                  <a:pt x="4157099" y="2947858"/>
                </a:lnTo>
                <a:lnTo>
                  <a:pt x="4165004" y="2903549"/>
                </a:lnTo>
                <a:lnTo>
                  <a:pt x="4181637" y="2848793"/>
                </a:lnTo>
                <a:cubicBezTo>
                  <a:pt x="4182970" y="2844316"/>
                  <a:pt x="4186256" y="2839982"/>
                  <a:pt x="4190328" y="2836172"/>
                </a:cubicBezTo>
                <a:close/>
                <a:moveTo>
                  <a:pt x="3705842" y="1508457"/>
                </a:moveTo>
                <a:lnTo>
                  <a:pt x="3677748" y="1596213"/>
                </a:lnTo>
                <a:cubicBezTo>
                  <a:pt x="3675271" y="1604978"/>
                  <a:pt x="3676796" y="1615836"/>
                  <a:pt x="3679653" y="1624980"/>
                </a:cubicBezTo>
                <a:cubicBezTo>
                  <a:pt x="3689369" y="1656223"/>
                  <a:pt x="3713754" y="1676036"/>
                  <a:pt x="3736234" y="1697753"/>
                </a:cubicBezTo>
                <a:cubicBezTo>
                  <a:pt x="3746141" y="1707279"/>
                  <a:pt x="3753189" y="1720423"/>
                  <a:pt x="3758903" y="1733188"/>
                </a:cubicBezTo>
                <a:cubicBezTo>
                  <a:pt x="3773574" y="1766335"/>
                  <a:pt x="3786718" y="1800246"/>
                  <a:pt x="3800624" y="1833775"/>
                </a:cubicBezTo>
                <a:cubicBezTo>
                  <a:pt x="3801958" y="1837013"/>
                  <a:pt x="3805387" y="1839679"/>
                  <a:pt x="3808245" y="1842158"/>
                </a:cubicBezTo>
                <a:cubicBezTo>
                  <a:pt x="3838346" y="1866922"/>
                  <a:pt x="3868635" y="1891497"/>
                  <a:pt x="3898736" y="1916454"/>
                </a:cubicBezTo>
                <a:cubicBezTo>
                  <a:pt x="3904450" y="1921216"/>
                  <a:pt x="3908642" y="1928076"/>
                  <a:pt x="3914166" y="1933219"/>
                </a:cubicBezTo>
                <a:cubicBezTo>
                  <a:pt x="3921786" y="1940459"/>
                  <a:pt x="3929027" y="1949603"/>
                  <a:pt x="3938171" y="1953413"/>
                </a:cubicBezTo>
                <a:cubicBezTo>
                  <a:pt x="3966936" y="1965224"/>
                  <a:pt x="3979320" y="1987894"/>
                  <a:pt x="3984654" y="2016469"/>
                </a:cubicBezTo>
                <a:cubicBezTo>
                  <a:pt x="3989607" y="2042570"/>
                  <a:pt x="3993799" y="2068669"/>
                  <a:pt x="3999513" y="2094578"/>
                </a:cubicBezTo>
                <a:cubicBezTo>
                  <a:pt x="4006371" y="2126201"/>
                  <a:pt x="4013801" y="2157636"/>
                  <a:pt x="4022184" y="2188879"/>
                </a:cubicBezTo>
                <a:cubicBezTo>
                  <a:pt x="4025804" y="2202404"/>
                  <a:pt x="4029994" y="2216692"/>
                  <a:pt x="4037424" y="2228314"/>
                </a:cubicBezTo>
                <a:cubicBezTo>
                  <a:pt x="4057999" y="2260890"/>
                  <a:pt x="4071905" y="2295753"/>
                  <a:pt x="4066381" y="2334044"/>
                </a:cubicBezTo>
                <a:cubicBezTo>
                  <a:pt x="4061999" y="2364715"/>
                  <a:pt x="4073239" y="2390434"/>
                  <a:pt x="4090766" y="2409485"/>
                </a:cubicBezTo>
                <a:cubicBezTo>
                  <a:pt x="4098720" y="2418154"/>
                  <a:pt x="4104233" y="2426976"/>
                  <a:pt x="4107867" y="2435912"/>
                </a:cubicBezTo>
                <a:lnTo>
                  <a:pt x="4113698" y="2463017"/>
                </a:lnTo>
                <a:lnTo>
                  <a:pt x="4105056" y="2518262"/>
                </a:lnTo>
                <a:lnTo>
                  <a:pt x="4105055" y="2518263"/>
                </a:lnTo>
                <a:cubicBezTo>
                  <a:pt x="4102388" y="2527789"/>
                  <a:pt x="4101244" y="2536456"/>
                  <a:pt x="4101411" y="2545005"/>
                </a:cubicBezTo>
                <a:lnTo>
                  <a:pt x="4101411" y="2545006"/>
                </a:lnTo>
                <a:cubicBezTo>
                  <a:pt x="4101577" y="2553555"/>
                  <a:pt x="4103054" y="2561985"/>
                  <a:pt x="4105625" y="2571034"/>
                </a:cubicBezTo>
                <a:cubicBezTo>
                  <a:pt x="4117627" y="2612945"/>
                  <a:pt x="4150204" y="2640950"/>
                  <a:pt x="4178779" y="2668001"/>
                </a:cubicBezTo>
                <a:cubicBezTo>
                  <a:pt x="4203164" y="2691054"/>
                  <a:pt x="4216880" y="2716963"/>
                  <a:pt x="4227170" y="2745348"/>
                </a:cubicBezTo>
                <a:lnTo>
                  <a:pt x="4227170" y="2745351"/>
                </a:lnTo>
                <a:lnTo>
                  <a:pt x="4233090" y="2778005"/>
                </a:lnTo>
                <a:lnTo>
                  <a:pt x="4232670" y="2785439"/>
                </a:lnTo>
                <a:lnTo>
                  <a:pt x="4222591" y="2811779"/>
                </a:lnTo>
                <a:lnTo>
                  <a:pt x="4222587" y="2811786"/>
                </a:lnTo>
                <a:lnTo>
                  <a:pt x="4222588" y="2811786"/>
                </a:lnTo>
                <a:lnTo>
                  <a:pt x="4222591" y="2811779"/>
                </a:lnTo>
                <a:lnTo>
                  <a:pt x="4232241" y="2793022"/>
                </a:lnTo>
                <a:lnTo>
                  <a:pt x="4232670" y="2785439"/>
                </a:lnTo>
                <a:lnTo>
                  <a:pt x="4233870" y="2782304"/>
                </a:lnTo>
                <a:lnTo>
                  <a:pt x="4233090" y="2778005"/>
                </a:lnTo>
                <a:lnTo>
                  <a:pt x="4233500" y="2770757"/>
                </a:lnTo>
                <a:lnTo>
                  <a:pt x="4227170" y="2745351"/>
                </a:lnTo>
                <a:lnTo>
                  <a:pt x="4227170" y="2745347"/>
                </a:lnTo>
                <a:cubicBezTo>
                  <a:pt x="4216880" y="2716962"/>
                  <a:pt x="4203164" y="2691053"/>
                  <a:pt x="4178779" y="2668000"/>
                </a:cubicBezTo>
                <a:cubicBezTo>
                  <a:pt x="4150204" y="2640949"/>
                  <a:pt x="4117627" y="2612944"/>
                  <a:pt x="4105625" y="2571033"/>
                </a:cubicBezTo>
                <a:lnTo>
                  <a:pt x="4101411" y="2545006"/>
                </a:lnTo>
                <a:lnTo>
                  <a:pt x="4105055" y="2518264"/>
                </a:lnTo>
                <a:lnTo>
                  <a:pt x="4105056" y="2518262"/>
                </a:lnTo>
                <a:lnTo>
                  <a:pt x="4111636" y="2490550"/>
                </a:lnTo>
                <a:lnTo>
                  <a:pt x="4113698" y="2463017"/>
                </a:lnTo>
                <a:lnTo>
                  <a:pt x="4113698" y="2463016"/>
                </a:lnTo>
                <a:cubicBezTo>
                  <a:pt x="4112817" y="2444776"/>
                  <a:pt x="4106674" y="2426821"/>
                  <a:pt x="4090766" y="2409484"/>
                </a:cubicBezTo>
                <a:cubicBezTo>
                  <a:pt x="4073239" y="2390433"/>
                  <a:pt x="4061999" y="2364714"/>
                  <a:pt x="4066381" y="2334043"/>
                </a:cubicBezTo>
                <a:cubicBezTo>
                  <a:pt x="4071905" y="2295752"/>
                  <a:pt x="4057999" y="2260889"/>
                  <a:pt x="4037424" y="2228313"/>
                </a:cubicBezTo>
                <a:cubicBezTo>
                  <a:pt x="4029994" y="2216691"/>
                  <a:pt x="4025804" y="2202403"/>
                  <a:pt x="4022184" y="2188878"/>
                </a:cubicBezTo>
                <a:cubicBezTo>
                  <a:pt x="4013801" y="2157635"/>
                  <a:pt x="4006371" y="2126200"/>
                  <a:pt x="3999513" y="2094577"/>
                </a:cubicBezTo>
                <a:cubicBezTo>
                  <a:pt x="3993799" y="2068668"/>
                  <a:pt x="3989607" y="2042569"/>
                  <a:pt x="3984654" y="2016468"/>
                </a:cubicBezTo>
                <a:cubicBezTo>
                  <a:pt x="3979320" y="1987893"/>
                  <a:pt x="3966936" y="1965223"/>
                  <a:pt x="3938171" y="1953412"/>
                </a:cubicBezTo>
                <a:cubicBezTo>
                  <a:pt x="3929027" y="1949602"/>
                  <a:pt x="3921786" y="1940458"/>
                  <a:pt x="3914166" y="1933218"/>
                </a:cubicBezTo>
                <a:cubicBezTo>
                  <a:pt x="3908642" y="1928075"/>
                  <a:pt x="3904450" y="1921215"/>
                  <a:pt x="3898736" y="1916453"/>
                </a:cubicBezTo>
                <a:cubicBezTo>
                  <a:pt x="3868635" y="1891496"/>
                  <a:pt x="3838346" y="1866921"/>
                  <a:pt x="3808245" y="1842157"/>
                </a:cubicBezTo>
                <a:cubicBezTo>
                  <a:pt x="3805387" y="1839678"/>
                  <a:pt x="3801958" y="1837012"/>
                  <a:pt x="3800624" y="1833774"/>
                </a:cubicBezTo>
                <a:cubicBezTo>
                  <a:pt x="3786718" y="1800245"/>
                  <a:pt x="3773575" y="1766334"/>
                  <a:pt x="3758903" y="1733187"/>
                </a:cubicBezTo>
                <a:cubicBezTo>
                  <a:pt x="3753189" y="1720422"/>
                  <a:pt x="3746141" y="1707278"/>
                  <a:pt x="3736235" y="1697752"/>
                </a:cubicBezTo>
                <a:cubicBezTo>
                  <a:pt x="3713755" y="1676035"/>
                  <a:pt x="3689369" y="1656222"/>
                  <a:pt x="3679653" y="1624979"/>
                </a:cubicBezTo>
                <a:cubicBezTo>
                  <a:pt x="3676797" y="1615835"/>
                  <a:pt x="3675272" y="1604977"/>
                  <a:pt x="3677749" y="1596212"/>
                </a:cubicBezTo>
                <a:close/>
                <a:moveTo>
                  <a:pt x="3724447" y="1459072"/>
                </a:moveTo>
                <a:lnTo>
                  <a:pt x="3724446" y="1459073"/>
                </a:lnTo>
                <a:lnTo>
                  <a:pt x="3715229" y="1481571"/>
                </a:lnTo>
                <a:close/>
                <a:moveTo>
                  <a:pt x="3743640" y="1268757"/>
                </a:moveTo>
                <a:cubicBezTo>
                  <a:pt x="3744092" y="1275401"/>
                  <a:pt x="3745664" y="1281688"/>
                  <a:pt x="3748807" y="1286069"/>
                </a:cubicBezTo>
                <a:cubicBezTo>
                  <a:pt x="3763380" y="1306929"/>
                  <a:pt x="3769620" y="1328552"/>
                  <a:pt x="3771144" y="1350627"/>
                </a:cubicBezTo>
                <a:lnTo>
                  <a:pt x="3765550" y="1413839"/>
                </a:lnTo>
                <a:lnTo>
                  <a:pt x="3771145" y="1350626"/>
                </a:lnTo>
                <a:cubicBezTo>
                  <a:pt x="3769620" y="1328551"/>
                  <a:pt x="3763381" y="1306929"/>
                  <a:pt x="3748807" y="1286068"/>
                </a:cubicBezTo>
                <a:close/>
                <a:moveTo>
                  <a:pt x="3685369" y="773034"/>
                </a:moveTo>
                <a:lnTo>
                  <a:pt x="3685369" y="773035"/>
                </a:lnTo>
                <a:cubicBezTo>
                  <a:pt x="3687655" y="800276"/>
                  <a:pt x="3690893" y="827329"/>
                  <a:pt x="3693369" y="854379"/>
                </a:cubicBezTo>
                <a:cubicBezTo>
                  <a:pt x="3695655" y="878956"/>
                  <a:pt x="3696417" y="903722"/>
                  <a:pt x="3724422" y="915343"/>
                </a:cubicBezTo>
                <a:cubicBezTo>
                  <a:pt x="3728804" y="917059"/>
                  <a:pt x="3732042" y="922773"/>
                  <a:pt x="3734900" y="927155"/>
                </a:cubicBezTo>
                <a:cubicBezTo>
                  <a:pt x="3778908" y="994785"/>
                  <a:pt x="3777764" y="1030980"/>
                  <a:pt x="3731280" y="1097087"/>
                </a:cubicBezTo>
                <a:cubicBezTo>
                  <a:pt x="3726518" y="1103945"/>
                  <a:pt x="3723088" y="1118613"/>
                  <a:pt x="3726898" y="1123185"/>
                </a:cubicBezTo>
                <a:cubicBezTo>
                  <a:pt x="3742710" y="1142617"/>
                  <a:pt x="3749759" y="1162953"/>
                  <a:pt x="3751617" y="1184028"/>
                </a:cubicBezTo>
                <a:cubicBezTo>
                  <a:pt x="3749759" y="1162953"/>
                  <a:pt x="3742711" y="1142616"/>
                  <a:pt x="3726899" y="1123184"/>
                </a:cubicBezTo>
                <a:cubicBezTo>
                  <a:pt x="3723089" y="1118612"/>
                  <a:pt x="3726519" y="1103944"/>
                  <a:pt x="3731281" y="1097086"/>
                </a:cubicBezTo>
                <a:cubicBezTo>
                  <a:pt x="3777765" y="1030979"/>
                  <a:pt x="3778909" y="994784"/>
                  <a:pt x="3734901" y="927154"/>
                </a:cubicBezTo>
                <a:cubicBezTo>
                  <a:pt x="3732043" y="922772"/>
                  <a:pt x="3728805" y="917058"/>
                  <a:pt x="3724423" y="915342"/>
                </a:cubicBezTo>
                <a:cubicBezTo>
                  <a:pt x="3696417" y="903721"/>
                  <a:pt x="3695655" y="878955"/>
                  <a:pt x="3693369" y="854378"/>
                </a:cubicBezTo>
                <a:close/>
                <a:moveTo>
                  <a:pt x="3740770" y="517850"/>
                </a:moveTo>
                <a:lnTo>
                  <a:pt x="3731852" y="556047"/>
                </a:lnTo>
                <a:cubicBezTo>
                  <a:pt x="3729756" y="564048"/>
                  <a:pt x="3724232" y="572622"/>
                  <a:pt x="3725374" y="580050"/>
                </a:cubicBezTo>
                <a:cubicBezTo>
                  <a:pt x="3728708" y="601578"/>
                  <a:pt x="3726279" y="622200"/>
                  <a:pt x="3721993" y="642537"/>
                </a:cubicBezTo>
                <a:lnTo>
                  <a:pt x="3709470" y="694927"/>
                </a:lnTo>
                <a:lnTo>
                  <a:pt x="3721994" y="642536"/>
                </a:lnTo>
                <a:cubicBezTo>
                  <a:pt x="3726280" y="622200"/>
                  <a:pt x="3728709" y="601577"/>
                  <a:pt x="3725375" y="580049"/>
                </a:cubicBezTo>
                <a:cubicBezTo>
                  <a:pt x="3724233" y="572621"/>
                  <a:pt x="3729757" y="564047"/>
                  <a:pt x="3731853" y="556046"/>
                </a:cubicBezTo>
                <a:close/>
                <a:moveTo>
                  <a:pt x="3754065" y="298168"/>
                </a:moveTo>
                <a:lnTo>
                  <a:pt x="3739283" y="313532"/>
                </a:lnTo>
                <a:lnTo>
                  <a:pt x="3739283" y="313532"/>
                </a:lnTo>
                <a:lnTo>
                  <a:pt x="3739282" y="313533"/>
                </a:lnTo>
                <a:cubicBezTo>
                  <a:pt x="3735090" y="316389"/>
                  <a:pt x="3737376" y="330298"/>
                  <a:pt x="3738710" y="338870"/>
                </a:cubicBezTo>
                <a:lnTo>
                  <a:pt x="3738716" y="338898"/>
                </a:lnTo>
                <a:lnTo>
                  <a:pt x="3748617" y="395639"/>
                </a:lnTo>
                <a:lnTo>
                  <a:pt x="3744807" y="367327"/>
                </a:lnTo>
                <a:lnTo>
                  <a:pt x="3738716" y="338898"/>
                </a:lnTo>
                <a:lnTo>
                  <a:pt x="3738711" y="338869"/>
                </a:lnTo>
                <a:cubicBezTo>
                  <a:pt x="3738044" y="334583"/>
                  <a:pt x="3737139" y="328963"/>
                  <a:pt x="3736925" y="324057"/>
                </a:cubicBezTo>
                <a:lnTo>
                  <a:pt x="3739283" y="313532"/>
                </a:lnTo>
                <a:close/>
                <a:moveTo>
                  <a:pt x="3761610" y="281567"/>
                </a:moveTo>
                <a:lnTo>
                  <a:pt x="3756715" y="295414"/>
                </a:lnTo>
                <a:lnTo>
                  <a:pt x="3756716" y="295414"/>
                </a:lnTo>
                <a:close/>
                <a:moveTo>
                  <a:pt x="3748290" y="24485"/>
                </a:moveTo>
                <a:lnTo>
                  <a:pt x="3746027" y="74128"/>
                </a:lnTo>
                <a:cubicBezTo>
                  <a:pt x="3746950" y="91491"/>
                  <a:pt x="3749260" y="108702"/>
                  <a:pt x="3751951" y="125860"/>
                </a:cubicBezTo>
                <a:lnTo>
                  <a:pt x="3756346" y="153386"/>
                </a:lnTo>
                <a:lnTo>
                  <a:pt x="3764619" y="228943"/>
                </a:lnTo>
                <a:lnTo>
                  <a:pt x="3760160" y="177270"/>
                </a:lnTo>
                <a:lnTo>
                  <a:pt x="3756346" y="153386"/>
                </a:lnTo>
                <a:lnTo>
                  <a:pt x="3756147" y="151568"/>
                </a:lnTo>
                <a:cubicBezTo>
                  <a:pt x="3751917" y="125875"/>
                  <a:pt x="3747412" y="100173"/>
                  <a:pt x="3746028" y="74128"/>
                </a:cubicBezTo>
                <a:close/>
                <a:moveTo>
                  <a:pt x="3745709" y="0"/>
                </a:moveTo>
                <a:lnTo>
                  <a:pt x="3748427" y="21485"/>
                </a:lnTo>
                <a:lnTo>
                  <a:pt x="3745709" y="0"/>
                </a:lnTo>
                <a:lnTo>
                  <a:pt x="4209817" y="0"/>
                </a:lnTo>
                <a:lnTo>
                  <a:pt x="4208690" y="2816"/>
                </a:lnTo>
                <a:cubicBezTo>
                  <a:pt x="4200308" y="21485"/>
                  <a:pt x="4197640" y="43011"/>
                  <a:pt x="4194592" y="63586"/>
                </a:cubicBezTo>
                <a:cubicBezTo>
                  <a:pt x="4189067" y="101307"/>
                  <a:pt x="4185637" y="139218"/>
                  <a:pt x="4180685" y="176938"/>
                </a:cubicBezTo>
                <a:cubicBezTo>
                  <a:pt x="4179541" y="184940"/>
                  <a:pt x="4177447" y="194084"/>
                  <a:pt x="4172683" y="200181"/>
                </a:cubicBezTo>
                <a:cubicBezTo>
                  <a:pt x="4140678" y="241900"/>
                  <a:pt x="4131725" y="292578"/>
                  <a:pt x="4134771" y="340773"/>
                </a:cubicBezTo>
                <a:cubicBezTo>
                  <a:pt x="4137060" y="378685"/>
                  <a:pt x="4138774" y="415834"/>
                  <a:pt x="4135536" y="453363"/>
                </a:cubicBezTo>
                <a:cubicBezTo>
                  <a:pt x="4135344" y="456221"/>
                  <a:pt x="4135726" y="460031"/>
                  <a:pt x="4137250" y="462125"/>
                </a:cubicBezTo>
                <a:cubicBezTo>
                  <a:pt x="4147346" y="475080"/>
                  <a:pt x="4148108" y="488606"/>
                  <a:pt x="4149822" y="505181"/>
                </a:cubicBezTo>
                <a:cubicBezTo>
                  <a:pt x="4152300" y="528614"/>
                  <a:pt x="4150584" y="550140"/>
                  <a:pt x="4146394" y="571859"/>
                </a:cubicBezTo>
                <a:cubicBezTo>
                  <a:pt x="4143346" y="587671"/>
                  <a:pt x="4137060" y="603672"/>
                  <a:pt x="4129057" y="617771"/>
                </a:cubicBezTo>
                <a:cubicBezTo>
                  <a:pt x="4117817" y="637391"/>
                  <a:pt x="4113437" y="656254"/>
                  <a:pt x="4128295" y="674922"/>
                </a:cubicBezTo>
                <a:cubicBezTo>
                  <a:pt x="4144108" y="695115"/>
                  <a:pt x="4138584" y="717976"/>
                  <a:pt x="4139154" y="740267"/>
                </a:cubicBezTo>
                <a:cubicBezTo>
                  <a:pt x="4139346" y="749981"/>
                  <a:pt x="4138964" y="760269"/>
                  <a:pt x="4141440" y="769604"/>
                </a:cubicBezTo>
                <a:cubicBezTo>
                  <a:pt x="4148490" y="796654"/>
                  <a:pt x="4159158" y="822755"/>
                  <a:pt x="4163920" y="850188"/>
                </a:cubicBezTo>
                <a:cubicBezTo>
                  <a:pt x="4166587" y="865429"/>
                  <a:pt x="4161824" y="882383"/>
                  <a:pt x="4158396" y="898197"/>
                </a:cubicBezTo>
                <a:cubicBezTo>
                  <a:pt x="4154776" y="914199"/>
                  <a:pt x="4149252" y="930010"/>
                  <a:pt x="4143536" y="945443"/>
                </a:cubicBezTo>
                <a:cubicBezTo>
                  <a:pt x="4139726" y="955919"/>
                  <a:pt x="4136106" y="967349"/>
                  <a:pt x="4129247" y="975732"/>
                </a:cubicBezTo>
                <a:cubicBezTo>
                  <a:pt x="4113627" y="994784"/>
                  <a:pt x="4110959" y="1014405"/>
                  <a:pt x="4119151" y="1036886"/>
                </a:cubicBezTo>
                <a:cubicBezTo>
                  <a:pt x="4120485" y="1040314"/>
                  <a:pt x="4120485" y="1044314"/>
                  <a:pt x="4120675" y="1048124"/>
                </a:cubicBezTo>
                <a:cubicBezTo>
                  <a:pt x="4124675" y="1109090"/>
                  <a:pt x="4127153" y="1170050"/>
                  <a:pt x="4133249" y="1230632"/>
                </a:cubicBezTo>
                <a:cubicBezTo>
                  <a:pt x="4135726" y="1255205"/>
                  <a:pt x="4146584" y="1278828"/>
                  <a:pt x="4153442" y="1303023"/>
                </a:cubicBezTo>
                <a:cubicBezTo>
                  <a:pt x="4154776" y="1307977"/>
                  <a:pt x="4156872" y="1313503"/>
                  <a:pt x="4155918" y="1318455"/>
                </a:cubicBezTo>
                <a:cubicBezTo>
                  <a:pt x="4146394" y="1372367"/>
                  <a:pt x="4160300" y="1422853"/>
                  <a:pt x="4178589" y="1472574"/>
                </a:cubicBezTo>
                <a:cubicBezTo>
                  <a:pt x="4180495" y="1477716"/>
                  <a:pt x="4179923" y="1484003"/>
                  <a:pt x="4179541" y="1489719"/>
                </a:cubicBezTo>
                <a:cubicBezTo>
                  <a:pt x="4178209" y="1505723"/>
                  <a:pt x="4171541" y="1523058"/>
                  <a:pt x="4175541" y="1537536"/>
                </a:cubicBezTo>
                <a:cubicBezTo>
                  <a:pt x="4186591" y="1576018"/>
                  <a:pt x="4199926" y="1614119"/>
                  <a:pt x="4216690" y="1650316"/>
                </a:cubicBezTo>
                <a:cubicBezTo>
                  <a:pt x="4233645" y="1687085"/>
                  <a:pt x="4247933" y="1721184"/>
                  <a:pt x="4230789" y="1763286"/>
                </a:cubicBezTo>
                <a:cubicBezTo>
                  <a:pt x="4223548" y="1781193"/>
                  <a:pt x="4228693" y="1804815"/>
                  <a:pt x="4230597" y="1825392"/>
                </a:cubicBezTo>
                <a:cubicBezTo>
                  <a:pt x="4232121" y="1840440"/>
                  <a:pt x="4240696" y="1854919"/>
                  <a:pt x="4240696" y="1869779"/>
                </a:cubicBezTo>
                <a:cubicBezTo>
                  <a:pt x="4240696" y="1909407"/>
                  <a:pt x="4250791" y="1944648"/>
                  <a:pt x="4271366" y="1978939"/>
                </a:cubicBezTo>
                <a:cubicBezTo>
                  <a:pt x="4279367" y="1992278"/>
                  <a:pt x="4274032" y="2013042"/>
                  <a:pt x="4276128" y="2030377"/>
                </a:cubicBezTo>
                <a:cubicBezTo>
                  <a:pt x="4278604" y="2048667"/>
                  <a:pt x="4280890" y="2067524"/>
                  <a:pt x="4286418" y="2085053"/>
                </a:cubicBezTo>
                <a:cubicBezTo>
                  <a:pt x="4300895" y="2130392"/>
                  <a:pt x="4317278" y="2175162"/>
                  <a:pt x="4332518" y="2220311"/>
                </a:cubicBezTo>
                <a:cubicBezTo>
                  <a:pt x="4345093" y="2257458"/>
                  <a:pt x="4335186" y="2294038"/>
                  <a:pt x="4329853" y="2330805"/>
                </a:cubicBezTo>
                <a:cubicBezTo>
                  <a:pt x="4326422" y="2353858"/>
                  <a:pt x="4318230" y="2375382"/>
                  <a:pt x="4330422" y="2401291"/>
                </a:cubicBezTo>
                <a:cubicBezTo>
                  <a:pt x="4342044" y="2426058"/>
                  <a:pt x="4339377" y="2457491"/>
                  <a:pt x="4345663" y="2485306"/>
                </a:cubicBezTo>
                <a:cubicBezTo>
                  <a:pt x="4350997" y="2508741"/>
                  <a:pt x="4359572" y="2531408"/>
                  <a:pt x="4367953" y="2554078"/>
                </a:cubicBezTo>
                <a:cubicBezTo>
                  <a:pt x="4379384" y="2584941"/>
                  <a:pt x="4391384" y="2615420"/>
                  <a:pt x="4385670" y="2649142"/>
                </a:cubicBezTo>
                <a:cubicBezTo>
                  <a:pt x="4379192" y="2687435"/>
                  <a:pt x="4403577" y="2713722"/>
                  <a:pt x="4419771" y="2743825"/>
                </a:cubicBezTo>
                <a:cubicBezTo>
                  <a:pt x="4430819" y="2764589"/>
                  <a:pt x="4439012" y="2787258"/>
                  <a:pt x="4445870" y="2809929"/>
                </a:cubicBezTo>
                <a:cubicBezTo>
                  <a:pt x="4454824" y="2840218"/>
                  <a:pt x="4460158" y="2871461"/>
                  <a:pt x="4468921" y="2901942"/>
                </a:cubicBezTo>
                <a:cubicBezTo>
                  <a:pt x="4482065" y="2948046"/>
                  <a:pt x="4492353" y="2994721"/>
                  <a:pt x="4485113" y="3042727"/>
                </a:cubicBezTo>
                <a:cubicBezTo>
                  <a:pt x="4481875" y="3064826"/>
                  <a:pt x="4482065" y="3085402"/>
                  <a:pt x="4486829" y="3107499"/>
                </a:cubicBezTo>
                <a:cubicBezTo>
                  <a:pt x="4494639" y="3143694"/>
                  <a:pt x="4495592" y="3180843"/>
                  <a:pt x="4524738" y="3209992"/>
                </a:cubicBezTo>
                <a:cubicBezTo>
                  <a:pt x="4535027" y="3220279"/>
                  <a:pt x="4537693" y="3238757"/>
                  <a:pt x="4543028" y="3253808"/>
                </a:cubicBezTo>
                <a:cubicBezTo>
                  <a:pt x="4549315" y="3271144"/>
                  <a:pt x="4546075" y="3283907"/>
                  <a:pt x="4527787" y="3293243"/>
                </a:cubicBezTo>
                <a:cubicBezTo>
                  <a:pt x="4519596" y="3297433"/>
                  <a:pt x="4511594" y="3309436"/>
                  <a:pt x="4510260" y="3318770"/>
                </a:cubicBezTo>
                <a:cubicBezTo>
                  <a:pt x="4506260" y="3346775"/>
                  <a:pt x="4512166" y="3372494"/>
                  <a:pt x="4525122" y="3399545"/>
                </a:cubicBezTo>
                <a:cubicBezTo>
                  <a:pt x="4537313" y="3424882"/>
                  <a:pt x="4535979" y="3456507"/>
                  <a:pt x="4540741" y="3485274"/>
                </a:cubicBezTo>
                <a:cubicBezTo>
                  <a:pt x="4544171" y="3505656"/>
                  <a:pt x="4551219" y="3526041"/>
                  <a:pt x="4551219" y="3546616"/>
                </a:cubicBezTo>
                <a:cubicBezTo>
                  <a:pt x="4551219" y="3572145"/>
                  <a:pt x="4545123" y="3597481"/>
                  <a:pt x="4542837" y="3623200"/>
                </a:cubicBezTo>
                <a:cubicBezTo>
                  <a:pt x="4540933" y="3643203"/>
                  <a:pt x="4541695" y="3663588"/>
                  <a:pt x="4539409" y="3683590"/>
                </a:cubicBezTo>
                <a:cubicBezTo>
                  <a:pt x="4537693" y="3699975"/>
                  <a:pt x="4533313" y="3716167"/>
                  <a:pt x="4529694" y="3732360"/>
                </a:cubicBezTo>
                <a:cubicBezTo>
                  <a:pt x="4528359" y="3738266"/>
                  <a:pt x="4523214" y="3744172"/>
                  <a:pt x="4523976" y="3749505"/>
                </a:cubicBezTo>
                <a:cubicBezTo>
                  <a:pt x="4532169" y="3802466"/>
                  <a:pt x="4495592" y="3840568"/>
                  <a:pt x="4479399" y="3885337"/>
                </a:cubicBezTo>
                <a:cubicBezTo>
                  <a:pt x="4462252" y="3932393"/>
                  <a:pt x="4435964" y="3977924"/>
                  <a:pt x="4443774" y="4030502"/>
                </a:cubicBezTo>
                <a:cubicBezTo>
                  <a:pt x="4448536" y="4062317"/>
                  <a:pt x="4459586" y="4092988"/>
                  <a:pt x="4466255" y="4124613"/>
                </a:cubicBezTo>
                <a:cubicBezTo>
                  <a:pt x="4468541" y="4135853"/>
                  <a:pt x="4468159" y="4148426"/>
                  <a:pt x="4465873" y="4159666"/>
                </a:cubicBezTo>
                <a:cubicBezTo>
                  <a:pt x="4455394" y="4213960"/>
                  <a:pt x="4453871" y="4267492"/>
                  <a:pt x="4471017" y="4320836"/>
                </a:cubicBezTo>
                <a:cubicBezTo>
                  <a:pt x="4473875" y="4329978"/>
                  <a:pt x="4476541" y="4339694"/>
                  <a:pt x="4476541" y="4349221"/>
                </a:cubicBezTo>
                <a:cubicBezTo>
                  <a:pt x="4476541" y="4401418"/>
                  <a:pt x="4472541" y="4452664"/>
                  <a:pt x="4453871" y="4502578"/>
                </a:cubicBezTo>
                <a:cubicBezTo>
                  <a:pt x="4447584" y="4519342"/>
                  <a:pt x="4451584" y="4539727"/>
                  <a:pt x="4450060" y="4558206"/>
                </a:cubicBezTo>
                <a:cubicBezTo>
                  <a:pt x="4448728" y="4575350"/>
                  <a:pt x="4448156" y="4592877"/>
                  <a:pt x="4443774" y="4609451"/>
                </a:cubicBezTo>
                <a:cubicBezTo>
                  <a:pt x="4437298" y="4633646"/>
                  <a:pt x="4436536" y="4656125"/>
                  <a:pt x="4442250" y="4681082"/>
                </a:cubicBezTo>
                <a:cubicBezTo>
                  <a:pt x="4447584" y="4704894"/>
                  <a:pt x="4444919" y="4730613"/>
                  <a:pt x="4445108" y="4755380"/>
                </a:cubicBezTo>
                <a:cubicBezTo>
                  <a:pt x="4445298" y="4783003"/>
                  <a:pt x="4445488" y="4810626"/>
                  <a:pt x="4444537" y="4838249"/>
                </a:cubicBezTo>
                <a:cubicBezTo>
                  <a:pt x="4444156" y="4849299"/>
                  <a:pt x="4436536" y="4861872"/>
                  <a:pt x="4439584" y="4871018"/>
                </a:cubicBezTo>
                <a:cubicBezTo>
                  <a:pt x="4449870" y="4900545"/>
                  <a:pt x="4437488" y="4930074"/>
                  <a:pt x="4443012" y="4959601"/>
                </a:cubicBezTo>
                <a:cubicBezTo>
                  <a:pt x="4445870" y="4974081"/>
                  <a:pt x="4438060" y="4990464"/>
                  <a:pt x="4437298" y="5006085"/>
                </a:cubicBezTo>
                <a:cubicBezTo>
                  <a:pt x="4435964" y="5031613"/>
                  <a:pt x="4436536" y="5057140"/>
                  <a:pt x="4436154" y="5082669"/>
                </a:cubicBezTo>
                <a:cubicBezTo>
                  <a:pt x="4435964" y="5091051"/>
                  <a:pt x="4435203" y="5099244"/>
                  <a:pt x="4434819" y="5107626"/>
                </a:cubicBezTo>
                <a:cubicBezTo>
                  <a:pt x="4434439" y="5115056"/>
                  <a:pt x="4432725" y="5122866"/>
                  <a:pt x="4434057" y="5129915"/>
                </a:cubicBezTo>
                <a:cubicBezTo>
                  <a:pt x="4438822" y="5155444"/>
                  <a:pt x="4446632" y="5180590"/>
                  <a:pt x="4449680" y="5206307"/>
                </a:cubicBezTo>
                <a:cubicBezTo>
                  <a:pt x="4452346" y="5228596"/>
                  <a:pt x="4448728" y="5251649"/>
                  <a:pt x="4450632" y="5274128"/>
                </a:cubicBezTo>
                <a:cubicBezTo>
                  <a:pt x="4453871" y="5313753"/>
                  <a:pt x="4459586" y="5353378"/>
                  <a:pt x="4463207" y="5393004"/>
                </a:cubicBezTo>
                <a:cubicBezTo>
                  <a:pt x="4463968" y="5401578"/>
                  <a:pt x="4459204" y="5410530"/>
                  <a:pt x="4458824" y="5419294"/>
                </a:cubicBezTo>
                <a:cubicBezTo>
                  <a:pt x="4457872" y="5446727"/>
                  <a:pt x="4457680" y="5474160"/>
                  <a:pt x="4457110" y="5501593"/>
                </a:cubicBezTo>
                <a:cubicBezTo>
                  <a:pt x="4456918" y="5517214"/>
                  <a:pt x="4457490" y="5533026"/>
                  <a:pt x="4455776" y="5548459"/>
                </a:cubicBezTo>
                <a:cubicBezTo>
                  <a:pt x="4453490" y="5568841"/>
                  <a:pt x="4450060" y="5587320"/>
                  <a:pt x="4464920" y="5606371"/>
                </a:cubicBezTo>
                <a:cubicBezTo>
                  <a:pt x="4487972" y="5635710"/>
                  <a:pt x="4479018" y="5673049"/>
                  <a:pt x="4484351" y="5706958"/>
                </a:cubicBezTo>
                <a:cubicBezTo>
                  <a:pt x="4485685" y="5715722"/>
                  <a:pt x="4485875" y="5724677"/>
                  <a:pt x="4487399" y="5733439"/>
                </a:cubicBezTo>
                <a:cubicBezTo>
                  <a:pt x="4490257" y="5749633"/>
                  <a:pt x="4493495" y="5765634"/>
                  <a:pt x="4496736" y="5781829"/>
                </a:cubicBezTo>
                <a:cubicBezTo>
                  <a:pt x="4497306" y="5784685"/>
                  <a:pt x="4497498" y="5787923"/>
                  <a:pt x="4498450" y="5790591"/>
                </a:cubicBezTo>
                <a:cubicBezTo>
                  <a:pt x="4506450" y="5815168"/>
                  <a:pt x="4515594" y="5839360"/>
                  <a:pt x="4522072" y="5864317"/>
                </a:cubicBezTo>
                <a:cubicBezTo>
                  <a:pt x="4525311" y="5876510"/>
                  <a:pt x="4525693" y="5890036"/>
                  <a:pt x="4523976" y="5902609"/>
                </a:cubicBezTo>
                <a:cubicBezTo>
                  <a:pt x="4519024" y="5939376"/>
                  <a:pt x="4516928" y="5975763"/>
                  <a:pt x="4524168" y="6012722"/>
                </a:cubicBezTo>
                <a:cubicBezTo>
                  <a:pt x="4527025" y="6027391"/>
                  <a:pt x="4522263" y="6043775"/>
                  <a:pt x="4520548" y="6059396"/>
                </a:cubicBezTo>
                <a:cubicBezTo>
                  <a:pt x="4515976" y="6096735"/>
                  <a:pt x="4511022" y="6134074"/>
                  <a:pt x="4506642" y="6171604"/>
                </a:cubicBezTo>
                <a:cubicBezTo>
                  <a:pt x="4503975" y="6195036"/>
                  <a:pt x="4502450" y="6218659"/>
                  <a:pt x="4499785" y="6242092"/>
                </a:cubicBezTo>
                <a:cubicBezTo>
                  <a:pt x="4496544" y="6269143"/>
                  <a:pt x="4491591" y="6296004"/>
                  <a:pt x="4488923" y="6323057"/>
                </a:cubicBezTo>
                <a:cubicBezTo>
                  <a:pt x="4485875" y="6353918"/>
                  <a:pt x="4485305" y="6384971"/>
                  <a:pt x="4482065" y="6415832"/>
                </a:cubicBezTo>
                <a:cubicBezTo>
                  <a:pt x="4475779" y="6472224"/>
                  <a:pt x="4468349" y="6528423"/>
                  <a:pt x="4461300" y="6584811"/>
                </a:cubicBezTo>
                <a:cubicBezTo>
                  <a:pt x="4454442" y="6639487"/>
                  <a:pt x="4448346" y="6694163"/>
                  <a:pt x="4439775" y="6748457"/>
                </a:cubicBezTo>
                <a:cubicBezTo>
                  <a:pt x="4436154" y="6771318"/>
                  <a:pt x="4426247" y="6793034"/>
                  <a:pt x="4420723" y="6815515"/>
                </a:cubicBezTo>
                <a:lnTo>
                  <a:pt x="4411023" y="6858000"/>
                </a:lnTo>
                <a:lnTo>
                  <a:pt x="4238770" y="6858000"/>
                </a:lnTo>
                <a:lnTo>
                  <a:pt x="0" y="6858000"/>
                </a:lnTo>
                <a:lnTo>
                  <a:pt x="0" y="1"/>
                </a:lnTo>
                <a:close/>
              </a:path>
            </a:pathLst>
          </a:custGeom>
        </p:spPr>
      </p:pic>
      <p:grpSp>
        <p:nvGrpSpPr>
          <p:cNvPr id="16" name="Group 10">
            <a:extLst>
              <a:ext uri="{FF2B5EF4-FFF2-40B4-BE49-F238E27FC236}">
                <a16:creationId xmlns:a16="http://schemas.microsoft.com/office/drawing/2014/main" id="{A7900967-84CA-47B4-9F1C-E787BAC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7" name="Freeform: Shape 11">
              <a:extLst>
                <a:ext uri="{FF2B5EF4-FFF2-40B4-BE49-F238E27FC236}">
                  <a16:creationId xmlns:a16="http://schemas.microsoft.com/office/drawing/2014/main" id="{CAB3C749-6482-440B-9386-94091006D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2">
              <a:extLst>
                <a:ext uri="{FF2B5EF4-FFF2-40B4-BE49-F238E27FC236}">
                  <a16:creationId xmlns:a16="http://schemas.microsoft.com/office/drawing/2014/main" id="{3C5C6B36-2238-4BBF-87F8-B1B3F5DD5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54888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69EA5DA-93AE-0430-B3EB-B3D539845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Die Idee</a:t>
            </a:r>
          </a:p>
        </p:txBody>
      </p:sp>
      <p:pic>
        <p:nvPicPr>
          <p:cNvPr id="4" name="Introducing the VR Teleoperation application on Reachy" descr="Ein Bild, das Person, Im Haus, tragend enthält.&#10;&#10;Automatisch generierte Beschreibung">
            <a:hlinkClick r:id="" action="ppaction://media"/>
            <a:extLst>
              <a:ext uri="{FF2B5EF4-FFF2-40B4-BE49-F238E27FC236}">
                <a16:creationId xmlns:a16="http://schemas.microsoft.com/office/drawing/2014/main" id="{1E95550A-E248-62AB-32F1-4297632B2F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38600" y="1405625"/>
            <a:ext cx="7188199" cy="404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633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4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69EA5DA-93AE-0430-B3EB-B3D539845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Technologie-</a:t>
            </a:r>
            <a:b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auswahl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22" name="Inhaltsplatzhalter 2">
            <a:extLst>
              <a:ext uri="{FF2B5EF4-FFF2-40B4-BE49-F238E27FC236}">
                <a16:creationId xmlns:a16="http://schemas.microsoft.com/office/drawing/2014/main" id="{D08CED6B-CF95-DDF3-627B-ED040DD39A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07949"/>
              </p:ext>
            </p:extLst>
          </p:nvPr>
        </p:nvGraphicFramePr>
        <p:xfrm>
          <a:off x="3628227" y="1493982"/>
          <a:ext cx="4800600" cy="37115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F5CD64EF-2EEE-CBF9-CBEB-7E63C672636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972" t="28713" r="24506" b="32584"/>
          <a:stretch/>
        </p:blipFill>
        <p:spPr>
          <a:xfrm>
            <a:off x="9313422" y="1564028"/>
            <a:ext cx="2201505" cy="92608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912319-36F7-4707-A92B-D0019DABEE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72142" y="2786454"/>
            <a:ext cx="3084064" cy="113360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8CA8A0A-141B-581B-A1F3-9A8EFD44223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9089" b="13584"/>
          <a:stretch/>
        </p:blipFill>
        <p:spPr>
          <a:xfrm>
            <a:off x="9037997" y="4003039"/>
            <a:ext cx="2752354" cy="138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63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Viele pfeile verfehlten ihr ziel mehrere erfolglose ungenaue versuche, das  ziel des bogenschießens zu treffen metapher für das scheitern im geschäft  fail-konzept vektorillustration | Premium-Vektor">
            <a:extLst>
              <a:ext uri="{FF2B5EF4-FFF2-40B4-BE49-F238E27FC236}">
                <a16:creationId xmlns:a16="http://schemas.microsoft.com/office/drawing/2014/main" id="{799CD5F6-4053-9BC9-7CAC-452BA26DE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6275" y="892409"/>
            <a:ext cx="8975725" cy="5319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69EA5DA-93AE-0430-B3EB-B3D539845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de-DE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Umsetzung</a:t>
            </a:r>
          </a:p>
        </p:txBody>
      </p:sp>
    </p:spTree>
    <p:extLst>
      <p:ext uri="{BB962C8B-B14F-4D97-AF65-F5344CB8AC3E}">
        <p14:creationId xmlns:p14="http://schemas.microsoft.com/office/powerpoint/2010/main" val="86014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hat is 404 Status Code 📖 How to Identify &amp; Fix">
            <a:extLst>
              <a:ext uri="{FF2B5EF4-FFF2-40B4-BE49-F238E27FC236}">
                <a16:creationId xmlns:a16="http://schemas.microsoft.com/office/drawing/2014/main" id="{9A68F413-1525-5987-8C15-051618562AD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0080" y="0"/>
            <a:ext cx="13332618" cy="7006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69EA5DA-93AE-0430-B3EB-B3D539845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86800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69EA5DA-93AE-0430-B3EB-B3D539845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de-DE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Ergebnisse</a:t>
            </a:r>
            <a:br>
              <a:rPr lang="de-DE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de-DE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&amp; Ausblick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E0C357-CE1F-E83D-482A-F50DED214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2514" y="2226865"/>
            <a:ext cx="7721600" cy="2404269"/>
          </a:xfrm>
        </p:spPr>
        <p:txBody>
          <a:bodyPr/>
          <a:lstStyle/>
          <a:p>
            <a:r>
              <a:rPr lang="de-DE" dirty="0"/>
              <a:t>Steuerung von Pepper über VR war nicht erfolgreich.</a:t>
            </a:r>
          </a:p>
          <a:p>
            <a:r>
              <a:rPr lang="de-DE" dirty="0"/>
              <a:t>"Pepper VR" war ein sehr lehrreiches Projekt.</a:t>
            </a:r>
          </a:p>
          <a:p>
            <a:r>
              <a:rPr lang="de-DE" dirty="0"/>
              <a:t>Wir sind Zuversichtlich, dass zukünftige Projekte erfolgreicher sein werden.</a:t>
            </a:r>
          </a:p>
        </p:txBody>
      </p:sp>
    </p:spTree>
    <p:extLst>
      <p:ext uri="{BB962C8B-B14F-4D97-AF65-F5344CB8AC3E}">
        <p14:creationId xmlns:p14="http://schemas.microsoft.com/office/powerpoint/2010/main" val="2649763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</Words>
  <Application>Microsoft Office PowerPoint</Application>
  <PresentationFormat>Breitbild</PresentationFormat>
  <Paragraphs>15</Paragraphs>
  <Slides>6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Söhne</vt:lpstr>
      <vt:lpstr>Office</vt:lpstr>
      <vt:lpstr>Pepper VR – Teleportation eines humanoiden Roboter auf Basis der Analyse menschlicher Bewegung</vt:lpstr>
      <vt:lpstr>Die Idee</vt:lpstr>
      <vt:lpstr>Technologie- auswahl</vt:lpstr>
      <vt:lpstr>Umsetzung</vt:lpstr>
      <vt:lpstr>Demo</vt:lpstr>
      <vt:lpstr>Ergebnisse &amp; Ausblick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Pepper VR – Teleportation eines humanoiden Roboter auf Basis der Analyse menschlicher Bewegung</dc:title>
  <dc:creator>Marlene Rieder</dc:creator>
  <cp:lastModifiedBy>Marlene Rieder</cp:lastModifiedBy>
  <cp:revision>5</cp:revision>
  <dcterms:created xsi:type="dcterms:W3CDTF">2024-05-16T16:09:43Z</dcterms:created>
  <dcterms:modified xsi:type="dcterms:W3CDTF">2024-05-16T21:32:52Z</dcterms:modified>
</cp:coreProperties>
</file>

<file path=docProps/thumbnail.jpeg>
</file>